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31" r:id="rId3"/>
    <p:sldId id="433" r:id="rId4"/>
    <p:sldId id="436" r:id="rId5"/>
    <p:sldId id="424" r:id="rId6"/>
    <p:sldId id="425" r:id="rId7"/>
    <p:sldId id="426" r:id="rId8"/>
    <p:sldId id="422" r:id="rId9"/>
    <p:sldId id="427" r:id="rId10"/>
    <p:sldId id="423" r:id="rId11"/>
    <p:sldId id="428" r:id="rId12"/>
    <p:sldId id="429" r:id="rId13"/>
    <p:sldId id="430" r:id="rId14"/>
    <p:sldId id="437" r:id="rId15"/>
    <p:sldId id="438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339933"/>
    <a:srgbClr val="990099"/>
    <a:srgbClr val="CC3300"/>
    <a:srgbClr val="0000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129" autoAdjust="0"/>
  </p:normalViewPr>
  <p:slideViewPr>
    <p:cSldViewPr>
      <p:cViewPr varScale="1">
        <p:scale>
          <a:sx n="72" d="100"/>
          <a:sy n="72" d="100"/>
        </p:scale>
        <p:origin x="-1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D823E-8ED3-48AE-B82A-A3EA0B5FC0AA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6557ABE-3F37-4D3E-A6EF-563FBA0836BF}">
      <dgm:prSet phldrT="[Текст]" custT="1"/>
      <dgm:spPr/>
      <dgm:t>
        <a:bodyPr/>
        <a:lstStyle/>
        <a:p>
          <a:r>
            <a:rPr lang="uk-UA" sz="3600" b="1" i="1" dirty="0" smtClean="0"/>
            <a:t>Персональні комп’ютери</a:t>
          </a:r>
          <a:endParaRPr lang="uk-UA" sz="3600" b="1" i="1" dirty="0"/>
        </a:p>
      </dgm:t>
    </dgm:pt>
    <dgm:pt modelId="{2444F4C9-0719-47BF-966D-F02C5DE63EC0}" type="parTrans" cxnId="{437BD90C-4ECE-46FB-ADE7-7A3ABDCA5B39}">
      <dgm:prSet/>
      <dgm:spPr/>
      <dgm:t>
        <a:bodyPr/>
        <a:lstStyle/>
        <a:p>
          <a:endParaRPr lang="uk-UA" b="1" i="1"/>
        </a:p>
      </dgm:t>
    </dgm:pt>
    <dgm:pt modelId="{E50D922F-8933-4C98-AE69-6B36440CD1C5}" type="sibTrans" cxnId="{437BD90C-4ECE-46FB-ADE7-7A3ABDCA5B39}">
      <dgm:prSet/>
      <dgm:spPr/>
      <dgm:t>
        <a:bodyPr/>
        <a:lstStyle/>
        <a:p>
          <a:endParaRPr lang="uk-UA" b="1" i="1"/>
        </a:p>
      </dgm:t>
    </dgm:pt>
    <dgm:pt modelId="{38A95E67-9B03-49E6-82AC-3BE5E486860C}" type="asst">
      <dgm:prSet phldrT="[Текст]" custT="1"/>
      <dgm:spPr/>
      <dgm:t>
        <a:bodyPr/>
        <a:lstStyle/>
        <a:p>
          <a:r>
            <a:rPr lang="uk-UA" sz="3200" b="1" i="1" dirty="0" smtClean="0"/>
            <a:t>Стаціонарні</a:t>
          </a:r>
          <a:endParaRPr lang="uk-UA" sz="3200" b="1" i="1" dirty="0"/>
        </a:p>
      </dgm:t>
    </dgm:pt>
    <dgm:pt modelId="{65A47FE6-C3FE-4407-A570-9D7E54D79A47}" type="parTrans" cxnId="{BABF3EAC-68A3-4F82-A356-B03BF627D74A}">
      <dgm:prSet/>
      <dgm:spPr>
        <a:ln w="38100"/>
      </dgm:spPr>
      <dgm:t>
        <a:bodyPr/>
        <a:lstStyle/>
        <a:p>
          <a:endParaRPr lang="uk-UA" b="1" i="1"/>
        </a:p>
      </dgm:t>
    </dgm:pt>
    <dgm:pt modelId="{6488BDA3-290A-4780-A4F2-3709D2B9A928}" type="sibTrans" cxnId="{BABF3EAC-68A3-4F82-A356-B03BF627D74A}">
      <dgm:prSet/>
      <dgm:spPr/>
      <dgm:t>
        <a:bodyPr/>
        <a:lstStyle/>
        <a:p>
          <a:endParaRPr lang="uk-UA" b="1" i="1"/>
        </a:p>
      </dgm:t>
    </dgm:pt>
    <dgm:pt modelId="{124AE8C8-CDE1-416E-B5CB-A01DE2685F2E}" type="asst">
      <dgm:prSet phldrT="[Текст]"/>
      <dgm:spPr>
        <a:solidFill>
          <a:srgbClr val="339933"/>
        </a:solidFill>
      </dgm:spPr>
      <dgm:t>
        <a:bodyPr/>
        <a:lstStyle/>
        <a:p>
          <a:r>
            <a:rPr lang="uk-UA" b="1" i="1" dirty="0" smtClean="0"/>
            <a:t>Комунікатор (смартфон)</a:t>
          </a:r>
          <a:endParaRPr lang="uk-UA" b="1" i="1" dirty="0"/>
        </a:p>
      </dgm:t>
    </dgm:pt>
    <dgm:pt modelId="{54B5042F-70E1-4E1A-A83F-6F1AF301E5D5}" type="parTrans" cxnId="{32555455-BDF2-44A9-9076-61A755F73A0B}">
      <dgm:prSet/>
      <dgm:spPr>
        <a:ln w="38100"/>
      </dgm:spPr>
      <dgm:t>
        <a:bodyPr/>
        <a:lstStyle/>
        <a:p>
          <a:endParaRPr lang="uk-UA" b="1" i="1"/>
        </a:p>
      </dgm:t>
    </dgm:pt>
    <dgm:pt modelId="{87ADB985-FDE8-4BA7-AF0B-3B6DBCA3FA12}" type="sibTrans" cxnId="{32555455-BDF2-44A9-9076-61A755F73A0B}">
      <dgm:prSet/>
      <dgm:spPr/>
      <dgm:t>
        <a:bodyPr/>
        <a:lstStyle/>
        <a:p>
          <a:endParaRPr lang="uk-UA" b="1" i="1"/>
        </a:p>
      </dgm:t>
    </dgm:pt>
    <dgm:pt modelId="{7B499A85-D401-4F92-90FE-39993F213850}" type="asst">
      <dgm:prSet phldrT="[Текст]" custT="1"/>
      <dgm:spPr/>
      <dgm:t>
        <a:bodyPr/>
        <a:lstStyle/>
        <a:p>
          <a:r>
            <a:rPr lang="uk-UA" sz="3200" b="1" i="1" dirty="0" smtClean="0"/>
            <a:t>Портативні</a:t>
          </a:r>
          <a:endParaRPr lang="uk-UA" sz="3200" b="1" i="1" dirty="0"/>
        </a:p>
      </dgm:t>
    </dgm:pt>
    <dgm:pt modelId="{6CC42154-4E82-444E-B83E-8D32B919726A}" type="parTrans" cxnId="{F5E9FFA4-58FE-4029-BD0A-0C00E99864B7}">
      <dgm:prSet/>
      <dgm:spPr>
        <a:ln w="38100"/>
      </dgm:spPr>
      <dgm:t>
        <a:bodyPr/>
        <a:lstStyle/>
        <a:p>
          <a:endParaRPr lang="uk-UA" b="1" i="1"/>
        </a:p>
      </dgm:t>
    </dgm:pt>
    <dgm:pt modelId="{5C8774F2-E531-4ABD-9146-C0052D41CBF2}" type="sibTrans" cxnId="{F5E9FFA4-58FE-4029-BD0A-0C00E99864B7}">
      <dgm:prSet/>
      <dgm:spPr/>
      <dgm:t>
        <a:bodyPr/>
        <a:lstStyle/>
        <a:p>
          <a:endParaRPr lang="uk-UA" b="1" i="1"/>
        </a:p>
      </dgm:t>
    </dgm:pt>
    <dgm:pt modelId="{594B41A9-311B-4540-92D0-96ED0804679E}" type="asst">
      <dgm:prSet phldrT="[Текст]"/>
      <dgm:spPr>
        <a:solidFill>
          <a:srgbClr val="339933"/>
        </a:solidFill>
      </dgm:spPr>
      <dgm:t>
        <a:bodyPr/>
        <a:lstStyle/>
        <a:p>
          <a:r>
            <a:rPr lang="uk-UA" b="1" i="1" dirty="0" smtClean="0"/>
            <a:t>Ноутбук</a:t>
          </a:r>
          <a:endParaRPr lang="uk-UA" b="1" i="1" dirty="0"/>
        </a:p>
      </dgm:t>
    </dgm:pt>
    <dgm:pt modelId="{919B6735-F0A2-43D9-A831-492D06521156}" type="parTrans" cxnId="{41250C66-FAA8-4320-9833-DFE865FE83A7}">
      <dgm:prSet/>
      <dgm:spPr>
        <a:ln w="38100"/>
      </dgm:spPr>
      <dgm:t>
        <a:bodyPr/>
        <a:lstStyle/>
        <a:p>
          <a:endParaRPr lang="uk-UA" b="1" i="1"/>
        </a:p>
      </dgm:t>
    </dgm:pt>
    <dgm:pt modelId="{BB54E807-C23A-44A1-A583-394979636E0F}" type="sibTrans" cxnId="{41250C66-FAA8-4320-9833-DFE865FE83A7}">
      <dgm:prSet/>
      <dgm:spPr/>
      <dgm:t>
        <a:bodyPr/>
        <a:lstStyle/>
        <a:p>
          <a:endParaRPr lang="uk-UA" b="1" i="1"/>
        </a:p>
      </dgm:t>
    </dgm:pt>
    <dgm:pt modelId="{10B12877-1FCD-47F8-A812-A50C0A233D25}" type="asst">
      <dgm:prSet phldrT="[Текст]"/>
      <dgm:spPr>
        <a:solidFill>
          <a:srgbClr val="339933"/>
        </a:solidFill>
      </dgm:spPr>
      <dgm:t>
        <a:bodyPr/>
        <a:lstStyle/>
        <a:p>
          <a:r>
            <a:rPr lang="uk-UA" b="1" i="1" dirty="0" smtClean="0"/>
            <a:t>Нетбук</a:t>
          </a:r>
          <a:endParaRPr lang="uk-UA" b="1" i="1" dirty="0"/>
        </a:p>
      </dgm:t>
    </dgm:pt>
    <dgm:pt modelId="{583EFE6E-AF0C-4DF5-8FA1-0005C62AD0B3}" type="parTrans" cxnId="{90FDE20D-1516-423C-AB46-A095703557C0}">
      <dgm:prSet/>
      <dgm:spPr>
        <a:ln w="38100"/>
      </dgm:spPr>
      <dgm:t>
        <a:bodyPr/>
        <a:lstStyle/>
        <a:p>
          <a:endParaRPr lang="uk-UA" b="1" i="1"/>
        </a:p>
      </dgm:t>
    </dgm:pt>
    <dgm:pt modelId="{1338CCB0-4961-4650-B360-84AD67241E19}" type="sibTrans" cxnId="{90FDE20D-1516-423C-AB46-A095703557C0}">
      <dgm:prSet/>
      <dgm:spPr/>
      <dgm:t>
        <a:bodyPr/>
        <a:lstStyle/>
        <a:p>
          <a:endParaRPr lang="uk-UA" b="1" i="1"/>
        </a:p>
      </dgm:t>
    </dgm:pt>
    <dgm:pt modelId="{673FA5C7-A071-47D4-B4C2-D594009210C3}" type="asst">
      <dgm:prSet phldrT="[Текст]"/>
      <dgm:spPr>
        <a:solidFill>
          <a:srgbClr val="339933"/>
        </a:solidFill>
      </dgm:spPr>
      <dgm:t>
        <a:bodyPr/>
        <a:lstStyle/>
        <a:p>
          <a:r>
            <a:rPr lang="uk-UA" b="1" i="1" dirty="0" smtClean="0"/>
            <a:t>Планшетний</a:t>
          </a:r>
          <a:endParaRPr lang="uk-UA" b="1" i="1" dirty="0"/>
        </a:p>
      </dgm:t>
    </dgm:pt>
    <dgm:pt modelId="{1111CEFF-7931-44D1-B5BE-61B1861E164B}" type="parTrans" cxnId="{C809462D-A98B-4BE7-8BCB-394DE5327667}">
      <dgm:prSet/>
      <dgm:spPr>
        <a:ln w="38100"/>
      </dgm:spPr>
      <dgm:t>
        <a:bodyPr/>
        <a:lstStyle/>
        <a:p>
          <a:endParaRPr lang="uk-UA" b="1" i="1"/>
        </a:p>
      </dgm:t>
    </dgm:pt>
    <dgm:pt modelId="{37D0FF07-8883-436F-A022-5D2C78ED7586}" type="sibTrans" cxnId="{C809462D-A98B-4BE7-8BCB-394DE5327667}">
      <dgm:prSet/>
      <dgm:spPr/>
      <dgm:t>
        <a:bodyPr/>
        <a:lstStyle/>
        <a:p>
          <a:endParaRPr lang="uk-UA" b="1" i="1"/>
        </a:p>
      </dgm:t>
    </dgm:pt>
    <dgm:pt modelId="{187E808D-BCB0-40EE-8D0B-8326CC261FBA}" type="asst">
      <dgm:prSet phldrT="[Текст]"/>
      <dgm:spPr>
        <a:solidFill>
          <a:srgbClr val="339933"/>
        </a:solidFill>
      </dgm:spPr>
      <dgm:t>
        <a:bodyPr/>
        <a:lstStyle/>
        <a:p>
          <a:r>
            <a:rPr lang="uk-UA" b="1" i="1" dirty="0" smtClean="0"/>
            <a:t>Домашній</a:t>
          </a:r>
          <a:endParaRPr lang="uk-UA" b="1" i="1" dirty="0"/>
        </a:p>
      </dgm:t>
    </dgm:pt>
    <dgm:pt modelId="{F6D58CFA-E613-4D9D-88D8-A5B5767C2C22}" type="parTrans" cxnId="{FC66E4DB-A86D-4B3F-962A-A25DBA66C2BF}">
      <dgm:prSet/>
      <dgm:spPr/>
      <dgm:t>
        <a:bodyPr/>
        <a:lstStyle/>
        <a:p>
          <a:endParaRPr lang="uk-UA" b="1" i="1"/>
        </a:p>
      </dgm:t>
    </dgm:pt>
    <dgm:pt modelId="{5EA73539-B545-4E01-A3A6-C0D98C1CC6C9}" type="sibTrans" cxnId="{FC66E4DB-A86D-4B3F-962A-A25DBA66C2BF}">
      <dgm:prSet/>
      <dgm:spPr/>
      <dgm:t>
        <a:bodyPr/>
        <a:lstStyle/>
        <a:p>
          <a:endParaRPr lang="uk-UA" b="1" i="1"/>
        </a:p>
      </dgm:t>
    </dgm:pt>
    <dgm:pt modelId="{EE8F45BE-BB5E-4B49-983D-CDCCCBFD0A1B}" type="asst">
      <dgm:prSet phldrT="[Текст]"/>
      <dgm:spPr>
        <a:solidFill>
          <a:srgbClr val="339933"/>
        </a:solidFill>
      </dgm:spPr>
      <dgm:t>
        <a:bodyPr/>
        <a:lstStyle/>
        <a:p>
          <a:r>
            <a:rPr lang="uk-UA" b="1" i="1" dirty="0" smtClean="0"/>
            <a:t>Офісний</a:t>
          </a:r>
          <a:endParaRPr lang="uk-UA" b="1" i="1" dirty="0"/>
        </a:p>
      </dgm:t>
    </dgm:pt>
    <dgm:pt modelId="{1A493E9C-0A0A-4B2C-8B90-F5BF2AADFD33}" type="parTrans" cxnId="{4DB46C94-7B38-4E9D-9CE9-B74EDB605DCC}">
      <dgm:prSet/>
      <dgm:spPr>
        <a:ln w="38100"/>
      </dgm:spPr>
      <dgm:t>
        <a:bodyPr/>
        <a:lstStyle/>
        <a:p>
          <a:endParaRPr lang="uk-UA" b="1" i="1"/>
        </a:p>
      </dgm:t>
    </dgm:pt>
    <dgm:pt modelId="{AC6996AA-2B51-44D1-90F8-302031D5C458}" type="sibTrans" cxnId="{4DB46C94-7B38-4E9D-9CE9-B74EDB605DCC}">
      <dgm:prSet/>
      <dgm:spPr/>
      <dgm:t>
        <a:bodyPr/>
        <a:lstStyle/>
        <a:p>
          <a:endParaRPr lang="uk-UA" b="1" i="1"/>
        </a:p>
      </dgm:t>
    </dgm:pt>
    <dgm:pt modelId="{72EDD887-7EC0-4F96-A10D-13FEB008B657}" type="asst">
      <dgm:prSet phldrT="[Текст]"/>
      <dgm:spPr>
        <a:solidFill>
          <a:srgbClr val="339933"/>
        </a:solidFill>
      </dgm:spPr>
      <dgm:t>
        <a:bodyPr/>
        <a:lstStyle/>
        <a:p>
          <a:r>
            <a:rPr lang="uk-UA" b="1" i="1" dirty="0" smtClean="0"/>
            <a:t>Ігровий</a:t>
          </a:r>
          <a:endParaRPr lang="uk-UA" b="1" i="1" dirty="0"/>
        </a:p>
      </dgm:t>
    </dgm:pt>
    <dgm:pt modelId="{3C56E11C-8AF4-4A4B-B9CF-C4CAB11D0F76}" type="parTrans" cxnId="{B8F2F1F0-43D2-44F4-99DD-6BF08C361A3C}">
      <dgm:prSet/>
      <dgm:spPr>
        <a:ln w="38100"/>
      </dgm:spPr>
      <dgm:t>
        <a:bodyPr/>
        <a:lstStyle/>
        <a:p>
          <a:endParaRPr lang="uk-UA" b="1" i="1"/>
        </a:p>
      </dgm:t>
    </dgm:pt>
    <dgm:pt modelId="{0A12023F-08C3-4768-9C01-B406AEF801D4}" type="sibTrans" cxnId="{B8F2F1F0-43D2-44F4-99DD-6BF08C361A3C}">
      <dgm:prSet/>
      <dgm:spPr/>
      <dgm:t>
        <a:bodyPr/>
        <a:lstStyle/>
        <a:p>
          <a:endParaRPr lang="uk-UA" b="1" i="1"/>
        </a:p>
      </dgm:t>
    </dgm:pt>
    <dgm:pt modelId="{CF7F2549-E926-44B0-AAFE-9F842C1787F8}" type="pres">
      <dgm:prSet presAssocID="{86AD823E-8ED3-48AE-B82A-A3EA0B5FC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72B523-4857-4FBE-8248-43CAD5871C4C}" type="pres">
      <dgm:prSet presAssocID="{06557ABE-3F37-4D3E-A6EF-563FBA0836BF}" presName="hierRoot1" presStyleCnt="0">
        <dgm:presLayoutVars>
          <dgm:hierBranch val="init"/>
        </dgm:presLayoutVars>
      </dgm:prSet>
      <dgm:spPr/>
    </dgm:pt>
    <dgm:pt modelId="{5BAE4001-A3F8-49F9-A21D-E1BEA3A0781E}" type="pres">
      <dgm:prSet presAssocID="{06557ABE-3F37-4D3E-A6EF-563FBA0836BF}" presName="rootComposite1" presStyleCnt="0"/>
      <dgm:spPr/>
    </dgm:pt>
    <dgm:pt modelId="{BCD74512-8AFE-453E-8096-DEE85C8AFD9E}" type="pres">
      <dgm:prSet presAssocID="{06557ABE-3F37-4D3E-A6EF-563FBA0836BF}" presName="rootText1" presStyleLbl="node0" presStyleIdx="0" presStyleCnt="1" custScaleX="367026" custScaleY="8130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438F6D3-36B8-4478-8122-F992ACE12DFA}" type="pres">
      <dgm:prSet presAssocID="{06557ABE-3F37-4D3E-A6EF-563FBA0836B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7D5254C-8AD6-453A-A771-9E2D68E69403}" type="pres">
      <dgm:prSet presAssocID="{06557ABE-3F37-4D3E-A6EF-563FBA0836BF}" presName="hierChild2" presStyleCnt="0"/>
      <dgm:spPr/>
    </dgm:pt>
    <dgm:pt modelId="{C602D951-230E-4328-BB17-17D2D4A100AF}" type="pres">
      <dgm:prSet presAssocID="{06557ABE-3F37-4D3E-A6EF-563FBA0836BF}" presName="hierChild3" presStyleCnt="0"/>
      <dgm:spPr/>
    </dgm:pt>
    <dgm:pt modelId="{AF47C290-BF5D-491E-9706-955B3F374A55}" type="pres">
      <dgm:prSet presAssocID="{65A47FE6-C3FE-4407-A570-9D7E54D79A47}" presName="Name111" presStyleLbl="parChTrans1D2" presStyleIdx="0" presStyleCnt="2"/>
      <dgm:spPr/>
      <dgm:t>
        <a:bodyPr/>
        <a:lstStyle/>
        <a:p>
          <a:endParaRPr lang="uk-UA"/>
        </a:p>
      </dgm:t>
    </dgm:pt>
    <dgm:pt modelId="{75FBCBEC-6169-45BE-9AB9-39DE29300E74}" type="pres">
      <dgm:prSet presAssocID="{38A95E67-9B03-49E6-82AC-3BE5E486860C}" presName="hierRoot3" presStyleCnt="0">
        <dgm:presLayoutVars>
          <dgm:hierBranch val="init"/>
        </dgm:presLayoutVars>
      </dgm:prSet>
      <dgm:spPr/>
    </dgm:pt>
    <dgm:pt modelId="{8C837E5C-705A-4D97-9D43-A5A6CD240B02}" type="pres">
      <dgm:prSet presAssocID="{38A95E67-9B03-49E6-82AC-3BE5E486860C}" presName="rootComposite3" presStyleCnt="0"/>
      <dgm:spPr/>
    </dgm:pt>
    <dgm:pt modelId="{02A56165-ADB0-4183-B263-209C9DD82B5D}" type="pres">
      <dgm:prSet presAssocID="{38A95E67-9B03-49E6-82AC-3BE5E486860C}" presName="rootText3" presStyleLbl="asst1" presStyleIdx="0" presStyleCnt="9" custScaleX="175491" custScaleY="79092" custLinFactNeighborX="279" custLinFactNeighborY="-374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5DAC09C-EFD6-4E16-A7C7-63CCA503BAB8}" type="pres">
      <dgm:prSet presAssocID="{38A95E67-9B03-49E6-82AC-3BE5E486860C}" presName="rootConnector3" presStyleLbl="asst1" presStyleIdx="0" presStyleCnt="9"/>
      <dgm:spPr/>
      <dgm:t>
        <a:bodyPr/>
        <a:lstStyle/>
        <a:p>
          <a:endParaRPr lang="uk-UA"/>
        </a:p>
      </dgm:t>
    </dgm:pt>
    <dgm:pt modelId="{4494C512-9425-4D7B-8D3D-9F943A2132D8}" type="pres">
      <dgm:prSet presAssocID="{38A95E67-9B03-49E6-82AC-3BE5E486860C}" presName="hierChild6" presStyleCnt="0"/>
      <dgm:spPr/>
    </dgm:pt>
    <dgm:pt modelId="{0E41E7AA-C156-4350-9CE4-12BE7D92F5BB}" type="pres">
      <dgm:prSet presAssocID="{38A95E67-9B03-49E6-82AC-3BE5E486860C}" presName="hierChild7" presStyleCnt="0"/>
      <dgm:spPr/>
    </dgm:pt>
    <dgm:pt modelId="{4658EDF9-AC92-4E1D-9C52-6CD4B0942B3D}" type="pres">
      <dgm:prSet presAssocID="{1A493E9C-0A0A-4B2C-8B90-F5BF2AADFD33}" presName="Name111" presStyleLbl="parChTrans1D3" presStyleIdx="0" presStyleCnt="7"/>
      <dgm:spPr/>
      <dgm:t>
        <a:bodyPr/>
        <a:lstStyle/>
        <a:p>
          <a:endParaRPr lang="uk-UA"/>
        </a:p>
      </dgm:t>
    </dgm:pt>
    <dgm:pt modelId="{D1D88641-E4DA-40B8-BEA9-DC166E119DE0}" type="pres">
      <dgm:prSet presAssocID="{EE8F45BE-BB5E-4B49-983D-CDCCCBFD0A1B}" presName="hierRoot3" presStyleCnt="0">
        <dgm:presLayoutVars>
          <dgm:hierBranch val="init"/>
        </dgm:presLayoutVars>
      </dgm:prSet>
      <dgm:spPr/>
    </dgm:pt>
    <dgm:pt modelId="{42655E47-5FA7-434A-94F5-86C006C1D4A5}" type="pres">
      <dgm:prSet presAssocID="{EE8F45BE-BB5E-4B49-983D-CDCCCBFD0A1B}" presName="rootComposite3" presStyleCnt="0"/>
      <dgm:spPr/>
    </dgm:pt>
    <dgm:pt modelId="{BF1155F2-11B2-4A48-996E-AE35E9C4113E}" type="pres">
      <dgm:prSet presAssocID="{EE8F45BE-BB5E-4B49-983D-CDCCCBFD0A1B}" presName="rootText3" presStyleLbl="asst1" presStyleIdx="1" presStyleCnt="9" custScaleY="84253" custLinFactNeighborX="1127" custLinFactNeighborY="-6410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70C493-1D61-4A32-8FA9-A22B161D2419}" type="pres">
      <dgm:prSet presAssocID="{EE8F45BE-BB5E-4B49-983D-CDCCCBFD0A1B}" presName="rootConnector3" presStyleLbl="asst1" presStyleIdx="1" presStyleCnt="9"/>
      <dgm:spPr/>
      <dgm:t>
        <a:bodyPr/>
        <a:lstStyle/>
        <a:p>
          <a:endParaRPr lang="uk-UA"/>
        </a:p>
      </dgm:t>
    </dgm:pt>
    <dgm:pt modelId="{955A42C3-EB1F-46D4-8452-215AEAB0C982}" type="pres">
      <dgm:prSet presAssocID="{EE8F45BE-BB5E-4B49-983D-CDCCCBFD0A1B}" presName="hierChild6" presStyleCnt="0"/>
      <dgm:spPr/>
    </dgm:pt>
    <dgm:pt modelId="{98737FC0-02E1-4721-A82B-4F944E8D7CD9}" type="pres">
      <dgm:prSet presAssocID="{EE8F45BE-BB5E-4B49-983D-CDCCCBFD0A1B}" presName="hierChild7" presStyleCnt="0"/>
      <dgm:spPr/>
    </dgm:pt>
    <dgm:pt modelId="{43931AAA-23C2-439D-84AD-C79186D7B30B}" type="pres">
      <dgm:prSet presAssocID="{3C56E11C-8AF4-4A4B-B9CF-C4CAB11D0F76}" presName="Name111" presStyleLbl="parChTrans1D3" presStyleIdx="1" presStyleCnt="7"/>
      <dgm:spPr/>
      <dgm:t>
        <a:bodyPr/>
        <a:lstStyle/>
        <a:p>
          <a:endParaRPr lang="uk-UA"/>
        </a:p>
      </dgm:t>
    </dgm:pt>
    <dgm:pt modelId="{F165BA35-DA18-4DDC-A13E-0E1333C96F20}" type="pres">
      <dgm:prSet presAssocID="{72EDD887-7EC0-4F96-A10D-13FEB008B657}" presName="hierRoot3" presStyleCnt="0">
        <dgm:presLayoutVars>
          <dgm:hierBranch val="init"/>
        </dgm:presLayoutVars>
      </dgm:prSet>
      <dgm:spPr/>
    </dgm:pt>
    <dgm:pt modelId="{34960A4B-0FCC-4A47-B13F-7924DFE76A32}" type="pres">
      <dgm:prSet presAssocID="{72EDD887-7EC0-4F96-A10D-13FEB008B657}" presName="rootComposite3" presStyleCnt="0"/>
      <dgm:spPr/>
    </dgm:pt>
    <dgm:pt modelId="{EEEFD200-381A-40C9-8705-B26E3570F7B3}" type="pres">
      <dgm:prSet presAssocID="{72EDD887-7EC0-4F96-A10D-13FEB008B657}" presName="rootText3" presStyleLbl="asst1" presStyleIdx="2" presStyleCnt="9" custScaleY="84253" custLinFactX="-24915" custLinFactY="6514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EA747F-29D1-45E5-A8E1-A8F5CBE0FA73}" type="pres">
      <dgm:prSet presAssocID="{72EDD887-7EC0-4F96-A10D-13FEB008B657}" presName="rootConnector3" presStyleLbl="asst1" presStyleIdx="2" presStyleCnt="9"/>
      <dgm:spPr/>
      <dgm:t>
        <a:bodyPr/>
        <a:lstStyle/>
        <a:p>
          <a:endParaRPr lang="uk-UA"/>
        </a:p>
      </dgm:t>
    </dgm:pt>
    <dgm:pt modelId="{698E9BB1-C484-4F45-8A96-495F45F45C12}" type="pres">
      <dgm:prSet presAssocID="{72EDD887-7EC0-4F96-A10D-13FEB008B657}" presName="hierChild6" presStyleCnt="0"/>
      <dgm:spPr/>
    </dgm:pt>
    <dgm:pt modelId="{1405C41D-873E-40FF-BE25-7769312400EB}" type="pres">
      <dgm:prSet presAssocID="{72EDD887-7EC0-4F96-A10D-13FEB008B657}" presName="hierChild7" presStyleCnt="0"/>
      <dgm:spPr/>
    </dgm:pt>
    <dgm:pt modelId="{A335D4FD-4292-4EDB-B725-E314B80FCAB0}" type="pres">
      <dgm:prSet presAssocID="{F6D58CFA-E613-4D9D-88D8-A5B5767C2C22}" presName="Name111" presStyleLbl="parChTrans1D3" presStyleIdx="2" presStyleCnt="7"/>
      <dgm:spPr/>
      <dgm:t>
        <a:bodyPr/>
        <a:lstStyle/>
        <a:p>
          <a:endParaRPr lang="uk-UA"/>
        </a:p>
      </dgm:t>
    </dgm:pt>
    <dgm:pt modelId="{AD881F23-22A6-459C-8674-644291E76BA0}" type="pres">
      <dgm:prSet presAssocID="{187E808D-BCB0-40EE-8D0B-8326CC261FBA}" presName="hierRoot3" presStyleCnt="0">
        <dgm:presLayoutVars>
          <dgm:hierBranch val="init"/>
        </dgm:presLayoutVars>
      </dgm:prSet>
      <dgm:spPr/>
    </dgm:pt>
    <dgm:pt modelId="{BF8E9E1E-83C6-4832-9325-96381FEB6D57}" type="pres">
      <dgm:prSet presAssocID="{187E808D-BCB0-40EE-8D0B-8326CC261FBA}" presName="rootComposite3" presStyleCnt="0"/>
      <dgm:spPr/>
    </dgm:pt>
    <dgm:pt modelId="{B25FD8C1-23DA-406B-A994-96B2D4206F30}" type="pres">
      <dgm:prSet presAssocID="{187E808D-BCB0-40EE-8D0B-8326CC261FBA}" presName="rootText3" presStyleLbl="asst1" presStyleIdx="3" presStyleCnt="9" custScaleY="84253" custLinFactNeighborX="328" custLinFactNeighborY="-9370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9F0604B-55AB-408F-BB07-70513851B7E3}" type="pres">
      <dgm:prSet presAssocID="{187E808D-BCB0-40EE-8D0B-8326CC261FBA}" presName="rootConnector3" presStyleLbl="asst1" presStyleIdx="3" presStyleCnt="9"/>
      <dgm:spPr/>
      <dgm:t>
        <a:bodyPr/>
        <a:lstStyle/>
        <a:p>
          <a:endParaRPr lang="uk-UA"/>
        </a:p>
      </dgm:t>
    </dgm:pt>
    <dgm:pt modelId="{04C86CD9-9C71-40F7-B93B-FA3278DE7DDD}" type="pres">
      <dgm:prSet presAssocID="{187E808D-BCB0-40EE-8D0B-8326CC261FBA}" presName="hierChild6" presStyleCnt="0"/>
      <dgm:spPr/>
    </dgm:pt>
    <dgm:pt modelId="{2493A209-072C-4EFB-9925-8092CE78CB58}" type="pres">
      <dgm:prSet presAssocID="{187E808D-BCB0-40EE-8D0B-8326CC261FBA}" presName="hierChild7" presStyleCnt="0"/>
      <dgm:spPr/>
    </dgm:pt>
    <dgm:pt modelId="{559A3B00-D2F5-434A-9F76-2FB759CE45CC}" type="pres">
      <dgm:prSet presAssocID="{6CC42154-4E82-444E-B83E-8D32B919726A}" presName="Name111" presStyleLbl="parChTrans1D2" presStyleIdx="1" presStyleCnt="2"/>
      <dgm:spPr/>
      <dgm:t>
        <a:bodyPr/>
        <a:lstStyle/>
        <a:p>
          <a:endParaRPr lang="uk-UA"/>
        </a:p>
      </dgm:t>
    </dgm:pt>
    <dgm:pt modelId="{ABF27353-C1B8-40FA-A496-B41CFFEC6D64}" type="pres">
      <dgm:prSet presAssocID="{7B499A85-D401-4F92-90FE-39993F213850}" presName="hierRoot3" presStyleCnt="0">
        <dgm:presLayoutVars>
          <dgm:hierBranch val="init"/>
        </dgm:presLayoutVars>
      </dgm:prSet>
      <dgm:spPr/>
    </dgm:pt>
    <dgm:pt modelId="{BE9C2ABC-E334-4ED3-ADBA-4CFAAED8D8FC}" type="pres">
      <dgm:prSet presAssocID="{7B499A85-D401-4F92-90FE-39993F213850}" presName="rootComposite3" presStyleCnt="0"/>
      <dgm:spPr/>
    </dgm:pt>
    <dgm:pt modelId="{EEDB546F-40BC-4288-8822-0DA1ED926A95}" type="pres">
      <dgm:prSet presAssocID="{7B499A85-D401-4F92-90FE-39993F213850}" presName="rootText3" presStyleLbl="asst1" presStyleIdx="4" presStyleCnt="9" custScaleX="175491" custScaleY="79092" custLinFactNeighborX="279" custLinFactNeighborY="-374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13C1F9-D703-43D6-9149-E3E2794EFF80}" type="pres">
      <dgm:prSet presAssocID="{7B499A85-D401-4F92-90FE-39993F213850}" presName="rootConnector3" presStyleLbl="asst1" presStyleIdx="4" presStyleCnt="9"/>
      <dgm:spPr/>
      <dgm:t>
        <a:bodyPr/>
        <a:lstStyle/>
        <a:p>
          <a:endParaRPr lang="uk-UA"/>
        </a:p>
      </dgm:t>
    </dgm:pt>
    <dgm:pt modelId="{F025B5A5-63C8-4667-8C17-FC0BDAE5AD9C}" type="pres">
      <dgm:prSet presAssocID="{7B499A85-D401-4F92-90FE-39993F213850}" presName="hierChild6" presStyleCnt="0"/>
      <dgm:spPr/>
    </dgm:pt>
    <dgm:pt modelId="{509E3C79-6AE4-4698-B9C6-197C64DDA2B9}" type="pres">
      <dgm:prSet presAssocID="{7B499A85-D401-4F92-90FE-39993F213850}" presName="hierChild7" presStyleCnt="0"/>
      <dgm:spPr/>
    </dgm:pt>
    <dgm:pt modelId="{87739BC0-F110-4D8A-B111-CFD324FF116C}" type="pres">
      <dgm:prSet presAssocID="{919B6735-F0A2-43D9-A831-492D06521156}" presName="Name111" presStyleLbl="parChTrans1D3" presStyleIdx="3" presStyleCnt="7"/>
      <dgm:spPr/>
      <dgm:t>
        <a:bodyPr/>
        <a:lstStyle/>
        <a:p>
          <a:endParaRPr lang="uk-UA"/>
        </a:p>
      </dgm:t>
    </dgm:pt>
    <dgm:pt modelId="{CE07536C-E366-4F72-8520-AFDCE5007689}" type="pres">
      <dgm:prSet presAssocID="{594B41A9-311B-4540-92D0-96ED0804679E}" presName="hierRoot3" presStyleCnt="0">
        <dgm:presLayoutVars>
          <dgm:hierBranch val="init"/>
        </dgm:presLayoutVars>
      </dgm:prSet>
      <dgm:spPr/>
    </dgm:pt>
    <dgm:pt modelId="{865240A5-A284-4379-BB49-D2B60C8898BA}" type="pres">
      <dgm:prSet presAssocID="{594B41A9-311B-4540-92D0-96ED0804679E}" presName="rootComposite3" presStyleCnt="0"/>
      <dgm:spPr/>
    </dgm:pt>
    <dgm:pt modelId="{FED16DC9-742F-4F3E-9380-86E13625C96E}" type="pres">
      <dgm:prSet presAssocID="{594B41A9-311B-4540-92D0-96ED0804679E}" presName="rootText3" presStyleLbl="asst1" presStyleIdx="5" presStyleCnt="9" custScaleY="69308" custLinFactNeighborX="-26490" custLinFactNeighborY="-8376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E24EFCB-A4D1-4BEF-AABD-5B519E8F3002}" type="pres">
      <dgm:prSet presAssocID="{594B41A9-311B-4540-92D0-96ED0804679E}" presName="rootConnector3" presStyleLbl="asst1" presStyleIdx="5" presStyleCnt="9"/>
      <dgm:spPr/>
      <dgm:t>
        <a:bodyPr/>
        <a:lstStyle/>
        <a:p>
          <a:endParaRPr lang="uk-UA"/>
        </a:p>
      </dgm:t>
    </dgm:pt>
    <dgm:pt modelId="{3369B1EB-FBC7-4980-A428-82DD33696306}" type="pres">
      <dgm:prSet presAssocID="{594B41A9-311B-4540-92D0-96ED0804679E}" presName="hierChild6" presStyleCnt="0"/>
      <dgm:spPr/>
    </dgm:pt>
    <dgm:pt modelId="{6BEB9F4F-9E42-464C-839D-8F92C6A8DF62}" type="pres">
      <dgm:prSet presAssocID="{594B41A9-311B-4540-92D0-96ED0804679E}" presName="hierChild7" presStyleCnt="0"/>
      <dgm:spPr/>
    </dgm:pt>
    <dgm:pt modelId="{9B5B0F2A-6A1C-41AF-A08A-E070E8A4D078}" type="pres">
      <dgm:prSet presAssocID="{583EFE6E-AF0C-4DF5-8FA1-0005C62AD0B3}" presName="Name111" presStyleLbl="parChTrans1D3" presStyleIdx="4" presStyleCnt="7"/>
      <dgm:spPr/>
      <dgm:t>
        <a:bodyPr/>
        <a:lstStyle/>
        <a:p>
          <a:endParaRPr lang="uk-UA"/>
        </a:p>
      </dgm:t>
    </dgm:pt>
    <dgm:pt modelId="{DF32D0A3-E6B5-4CBD-B980-312A8F717166}" type="pres">
      <dgm:prSet presAssocID="{10B12877-1FCD-47F8-A812-A50C0A233D25}" presName="hierRoot3" presStyleCnt="0">
        <dgm:presLayoutVars>
          <dgm:hierBranch val="init"/>
        </dgm:presLayoutVars>
      </dgm:prSet>
      <dgm:spPr/>
    </dgm:pt>
    <dgm:pt modelId="{76354C3D-6377-42E4-8083-536D5B637338}" type="pres">
      <dgm:prSet presAssocID="{10B12877-1FCD-47F8-A812-A50C0A233D25}" presName="rootComposite3" presStyleCnt="0"/>
      <dgm:spPr/>
    </dgm:pt>
    <dgm:pt modelId="{6C819B9B-3A5F-4638-AB19-BB2A1B4CF8CD}" type="pres">
      <dgm:prSet presAssocID="{10B12877-1FCD-47F8-A812-A50C0A233D25}" presName="rootText3" presStyleLbl="asst1" presStyleIdx="6" presStyleCnt="9" custScaleY="69308" custLinFactX="-47490" custLinFactNeighborX="-100000" custLinFactNeighborY="6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50AAFC-5A9A-4B8F-A120-55A1DA8C785E}" type="pres">
      <dgm:prSet presAssocID="{10B12877-1FCD-47F8-A812-A50C0A233D25}" presName="rootConnector3" presStyleLbl="asst1" presStyleIdx="6" presStyleCnt="9"/>
      <dgm:spPr/>
      <dgm:t>
        <a:bodyPr/>
        <a:lstStyle/>
        <a:p>
          <a:endParaRPr lang="uk-UA"/>
        </a:p>
      </dgm:t>
    </dgm:pt>
    <dgm:pt modelId="{4122F9F3-FEC5-4AFD-86C9-5F1C8B884BC0}" type="pres">
      <dgm:prSet presAssocID="{10B12877-1FCD-47F8-A812-A50C0A233D25}" presName="hierChild6" presStyleCnt="0"/>
      <dgm:spPr/>
    </dgm:pt>
    <dgm:pt modelId="{FDDB4D7D-39D2-4CC1-A2D1-D0E1F9FDA75F}" type="pres">
      <dgm:prSet presAssocID="{10B12877-1FCD-47F8-A812-A50C0A233D25}" presName="hierChild7" presStyleCnt="0"/>
      <dgm:spPr/>
    </dgm:pt>
    <dgm:pt modelId="{172DCB1C-69DB-485D-AD42-0FB55511C624}" type="pres">
      <dgm:prSet presAssocID="{1111CEFF-7931-44D1-B5BE-61B1861E164B}" presName="Name111" presStyleLbl="parChTrans1D3" presStyleIdx="5" presStyleCnt="7"/>
      <dgm:spPr/>
      <dgm:t>
        <a:bodyPr/>
        <a:lstStyle/>
        <a:p>
          <a:endParaRPr lang="uk-UA"/>
        </a:p>
      </dgm:t>
    </dgm:pt>
    <dgm:pt modelId="{7B8A10E0-4AB2-4129-AEC7-0F9DEA3E5AEE}" type="pres">
      <dgm:prSet presAssocID="{673FA5C7-A071-47D4-B4C2-D594009210C3}" presName="hierRoot3" presStyleCnt="0">
        <dgm:presLayoutVars>
          <dgm:hierBranch val="init"/>
        </dgm:presLayoutVars>
      </dgm:prSet>
      <dgm:spPr/>
    </dgm:pt>
    <dgm:pt modelId="{F0437F2E-5967-4A5B-8C19-976C3C6947E7}" type="pres">
      <dgm:prSet presAssocID="{673FA5C7-A071-47D4-B4C2-D594009210C3}" presName="rootComposite3" presStyleCnt="0"/>
      <dgm:spPr/>
    </dgm:pt>
    <dgm:pt modelId="{DE5384A6-149F-4E8E-A6F2-CD887E6B537B}" type="pres">
      <dgm:prSet presAssocID="{673FA5C7-A071-47D4-B4C2-D594009210C3}" presName="rootText3" presStyleLbl="asst1" presStyleIdx="7" presStyleCnt="9" custScaleY="69308" custLinFactNeighborX="-26490" custLinFactNeighborY="-492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B934F7-8918-432D-897E-E1DF104DD2E3}" type="pres">
      <dgm:prSet presAssocID="{673FA5C7-A071-47D4-B4C2-D594009210C3}" presName="rootConnector3" presStyleLbl="asst1" presStyleIdx="7" presStyleCnt="9"/>
      <dgm:spPr/>
      <dgm:t>
        <a:bodyPr/>
        <a:lstStyle/>
        <a:p>
          <a:endParaRPr lang="uk-UA"/>
        </a:p>
      </dgm:t>
    </dgm:pt>
    <dgm:pt modelId="{055A2B6D-A871-4A6C-ACCD-919743F9FA6F}" type="pres">
      <dgm:prSet presAssocID="{673FA5C7-A071-47D4-B4C2-D594009210C3}" presName="hierChild6" presStyleCnt="0"/>
      <dgm:spPr/>
    </dgm:pt>
    <dgm:pt modelId="{4C00DB77-41E2-48DB-B1AC-F065D2AF4B00}" type="pres">
      <dgm:prSet presAssocID="{673FA5C7-A071-47D4-B4C2-D594009210C3}" presName="hierChild7" presStyleCnt="0"/>
      <dgm:spPr/>
    </dgm:pt>
    <dgm:pt modelId="{1445B1ED-1F95-43B4-8BB8-C64EC6F8ECEF}" type="pres">
      <dgm:prSet presAssocID="{54B5042F-70E1-4E1A-A83F-6F1AF301E5D5}" presName="Name111" presStyleLbl="parChTrans1D3" presStyleIdx="6" presStyleCnt="7"/>
      <dgm:spPr/>
      <dgm:t>
        <a:bodyPr/>
        <a:lstStyle/>
        <a:p>
          <a:endParaRPr lang="uk-UA"/>
        </a:p>
      </dgm:t>
    </dgm:pt>
    <dgm:pt modelId="{864581BD-5D3F-4928-BC5C-936D8EAA939E}" type="pres">
      <dgm:prSet presAssocID="{124AE8C8-CDE1-416E-B5CB-A01DE2685F2E}" presName="hierRoot3" presStyleCnt="0">
        <dgm:presLayoutVars>
          <dgm:hierBranch val="init"/>
        </dgm:presLayoutVars>
      </dgm:prSet>
      <dgm:spPr/>
    </dgm:pt>
    <dgm:pt modelId="{A716C335-870D-4C0C-8446-F877F0ABB8A3}" type="pres">
      <dgm:prSet presAssocID="{124AE8C8-CDE1-416E-B5CB-A01DE2685F2E}" presName="rootComposite3" presStyleCnt="0"/>
      <dgm:spPr/>
    </dgm:pt>
    <dgm:pt modelId="{05C78045-5621-4FC3-8B02-A888477ACC2A}" type="pres">
      <dgm:prSet presAssocID="{124AE8C8-CDE1-416E-B5CB-A01DE2685F2E}" presName="rootText3" presStyleLbl="asst1" presStyleIdx="8" presStyleCnt="9" custScaleX="143939" custScaleY="69308" custLinFactX="-89693" custLinFactNeighborX="-100000" custLinFactNeighborY="396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B233D7F-8068-4F0F-905B-2D9AE5DC599E}" type="pres">
      <dgm:prSet presAssocID="{124AE8C8-CDE1-416E-B5CB-A01DE2685F2E}" presName="rootConnector3" presStyleLbl="asst1" presStyleIdx="8" presStyleCnt="9"/>
      <dgm:spPr/>
      <dgm:t>
        <a:bodyPr/>
        <a:lstStyle/>
        <a:p>
          <a:endParaRPr lang="uk-UA"/>
        </a:p>
      </dgm:t>
    </dgm:pt>
    <dgm:pt modelId="{3FFCBC2B-CCB3-4AF4-B0C2-B5B75FF58B14}" type="pres">
      <dgm:prSet presAssocID="{124AE8C8-CDE1-416E-B5CB-A01DE2685F2E}" presName="hierChild6" presStyleCnt="0"/>
      <dgm:spPr/>
    </dgm:pt>
    <dgm:pt modelId="{26277B93-C380-4A79-9047-22A685E0616A}" type="pres">
      <dgm:prSet presAssocID="{124AE8C8-CDE1-416E-B5CB-A01DE2685F2E}" presName="hierChild7" presStyleCnt="0"/>
      <dgm:spPr/>
    </dgm:pt>
  </dgm:ptLst>
  <dgm:cxnLst>
    <dgm:cxn modelId="{F1B198A1-BBA6-4163-A22D-F9666435C18E}" type="presOf" srcId="{673FA5C7-A071-47D4-B4C2-D594009210C3}" destId="{EAB934F7-8918-432D-897E-E1DF104DD2E3}" srcOrd="1" destOrd="0" presId="urn:microsoft.com/office/officeart/2005/8/layout/orgChart1"/>
    <dgm:cxn modelId="{FC5E4D38-300F-4903-8CCC-21B8BC0EB32D}" type="presOf" srcId="{86AD823E-8ED3-48AE-B82A-A3EA0B5FC0AA}" destId="{CF7F2549-E926-44B0-AAFE-9F842C1787F8}" srcOrd="0" destOrd="0" presId="urn:microsoft.com/office/officeart/2005/8/layout/orgChart1"/>
    <dgm:cxn modelId="{F5E9FFA4-58FE-4029-BD0A-0C00E99864B7}" srcId="{06557ABE-3F37-4D3E-A6EF-563FBA0836BF}" destId="{7B499A85-D401-4F92-90FE-39993F213850}" srcOrd="1" destOrd="0" parTransId="{6CC42154-4E82-444E-B83E-8D32B919726A}" sibTransId="{5C8774F2-E531-4ABD-9146-C0052D41CBF2}"/>
    <dgm:cxn modelId="{297278A1-7904-4FC3-8E53-C292D18B8199}" type="presOf" srcId="{7B499A85-D401-4F92-90FE-39993F213850}" destId="{EEDB546F-40BC-4288-8822-0DA1ED926A95}" srcOrd="0" destOrd="0" presId="urn:microsoft.com/office/officeart/2005/8/layout/orgChart1"/>
    <dgm:cxn modelId="{0711DB5A-DB78-45F4-8B48-EE084CA85D39}" type="presOf" srcId="{594B41A9-311B-4540-92D0-96ED0804679E}" destId="{FED16DC9-742F-4F3E-9380-86E13625C96E}" srcOrd="0" destOrd="0" presId="urn:microsoft.com/office/officeart/2005/8/layout/orgChart1"/>
    <dgm:cxn modelId="{B8F2F1F0-43D2-44F4-99DD-6BF08C361A3C}" srcId="{38A95E67-9B03-49E6-82AC-3BE5E486860C}" destId="{72EDD887-7EC0-4F96-A10D-13FEB008B657}" srcOrd="1" destOrd="0" parTransId="{3C56E11C-8AF4-4A4B-B9CF-C4CAB11D0F76}" sibTransId="{0A12023F-08C3-4768-9C01-B406AEF801D4}"/>
    <dgm:cxn modelId="{E45DDE19-7A1F-4BA8-96B2-672907107B3D}" type="presOf" srcId="{673FA5C7-A071-47D4-B4C2-D594009210C3}" destId="{DE5384A6-149F-4E8E-A6F2-CD887E6B537B}" srcOrd="0" destOrd="0" presId="urn:microsoft.com/office/officeart/2005/8/layout/orgChart1"/>
    <dgm:cxn modelId="{32555455-BDF2-44A9-9076-61A755F73A0B}" srcId="{7B499A85-D401-4F92-90FE-39993F213850}" destId="{124AE8C8-CDE1-416E-B5CB-A01DE2685F2E}" srcOrd="3" destOrd="0" parTransId="{54B5042F-70E1-4E1A-A83F-6F1AF301E5D5}" sibTransId="{87ADB985-FDE8-4BA7-AF0B-3B6DBCA3FA12}"/>
    <dgm:cxn modelId="{8B3D7678-8FA4-46C8-9362-440838A99855}" type="presOf" srcId="{124AE8C8-CDE1-416E-B5CB-A01DE2685F2E}" destId="{4B233D7F-8068-4F0F-905B-2D9AE5DC599E}" srcOrd="1" destOrd="0" presId="urn:microsoft.com/office/officeart/2005/8/layout/orgChart1"/>
    <dgm:cxn modelId="{DACC1ABD-BA43-4CAF-91B0-743D863BD2F4}" type="presOf" srcId="{72EDD887-7EC0-4F96-A10D-13FEB008B657}" destId="{C9EA747F-29D1-45E5-A8E1-A8F5CBE0FA73}" srcOrd="1" destOrd="0" presId="urn:microsoft.com/office/officeart/2005/8/layout/orgChart1"/>
    <dgm:cxn modelId="{A31E888F-1128-4E64-B6C9-29E1223D0899}" type="presOf" srcId="{38A95E67-9B03-49E6-82AC-3BE5E486860C}" destId="{02A56165-ADB0-4183-B263-209C9DD82B5D}" srcOrd="0" destOrd="0" presId="urn:microsoft.com/office/officeart/2005/8/layout/orgChart1"/>
    <dgm:cxn modelId="{88A7ADA4-45ED-41DD-8A5E-B0E69AFD21B8}" type="presOf" srcId="{1A493E9C-0A0A-4B2C-8B90-F5BF2AADFD33}" destId="{4658EDF9-AC92-4E1D-9C52-6CD4B0942B3D}" srcOrd="0" destOrd="0" presId="urn:microsoft.com/office/officeart/2005/8/layout/orgChart1"/>
    <dgm:cxn modelId="{BA98EBD6-EF9D-4260-9780-D36DC5C42778}" type="presOf" srcId="{F6D58CFA-E613-4D9D-88D8-A5B5767C2C22}" destId="{A335D4FD-4292-4EDB-B725-E314B80FCAB0}" srcOrd="0" destOrd="0" presId="urn:microsoft.com/office/officeart/2005/8/layout/orgChart1"/>
    <dgm:cxn modelId="{FC66E4DB-A86D-4B3F-962A-A25DBA66C2BF}" srcId="{38A95E67-9B03-49E6-82AC-3BE5E486860C}" destId="{187E808D-BCB0-40EE-8D0B-8326CC261FBA}" srcOrd="2" destOrd="0" parTransId="{F6D58CFA-E613-4D9D-88D8-A5B5767C2C22}" sibTransId="{5EA73539-B545-4E01-A3A6-C0D98C1CC6C9}"/>
    <dgm:cxn modelId="{067D99F4-8F8E-4107-9DAB-83C3D1D12E99}" type="presOf" srcId="{EE8F45BE-BB5E-4B49-983D-CDCCCBFD0A1B}" destId="{F370C493-1D61-4A32-8FA9-A22B161D2419}" srcOrd="1" destOrd="0" presId="urn:microsoft.com/office/officeart/2005/8/layout/orgChart1"/>
    <dgm:cxn modelId="{BABF3EAC-68A3-4F82-A356-B03BF627D74A}" srcId="{06557ABE-3F37-4D3E-A6EF-563FBA0836BF}" destId="{38A95E67-9B03-49E6-82AC-3BE5E486860C}" srcOrd="0" destOrd="0" parTransId="{65A47FE6-C3FE-4407-A570-9D7E54D79A47}" sibTransId="{6488BDA3-290A-4780-A4F2-3709D2B9A928}"/>
    <dgm:cxn modelId="{EA302AA5-3BBD-4923-BF37-AC9881EF1066}" type="presOf" srcId="{187E808D-BCB0-40EE-8D0B-8326CC261FBA}" destId="{09F0604B-55AB-408F-BB07-70513851B7E3}" srcOrd="1" destOrd="0" presId="urn:microsoft.com/office/officeart/2005/8/layout/orgChart1"/>
    <dgm:cxn modelId="{90FDE20D-1516-423C-AB46-A095703557C0}" srcId="{7B499A85-D401-4F92-90FE-39993F213850}" destId="{10B12877-1FCD-47F8-A812-A50C0A233D25}" srcOrd="1" destOrd="0" parTransId="{583EFE6E-AF0C-4DF5-8FA1-0005C62AD0B3}" sibTransId="{1338CCB0-4961-4650-B360-84AD67241E19}"/>
    <dgm:cxn modelId="{4F6AB4CC-D652-45CD-99A9-49B047B7FC3E}" type="presOf" srcId="{65A47FE6-C3FE-4407-A570-9D7E54D79A47}" destId="{AF47C290-BF5D-491E-9706-955B3F374A55}" srcOrd="0" destOrd="0" presId="urn:microsoft.com/office/officeart/2005/8/layout/orgChart1"/>
    <dgm:cxn modelId="{7702AACB-35FF-455C-99D0-AA1003A16D69}" type="presOf" srcId="{3C56E11C-8AF4-4A4B-B9CF-C4CAB11D0F76}" destId="{43931AAA-23C2-439D-84AD-C79186D7B30B}" srcOrd="0" destOrd="0" presId="urn:microsoft.com/office/officeart/2005/8/layout/orgChart1"/>
    <dgm:cxn modelId="{0A7B66EE-1262-416C-9340-B8793ACA8664}" type="presOf" srcId="{919B6735-F0A2-43D9-A831-492D06521156}" destId="{87739BC0-F110-4D8A-B111-CFD324FF116C}" srcOrd="0" destOrd="0" presId="urn:microsoft.com/office/officeart/2005/8/layout/orgChart1"/>
    <dgm:cxn modelId="{C809462D-A98B-4BE7-8BCB-394DE5327667}" srcId="{7B499A85-D401-4F92-90FE-39993F213850}" destId="{673FA5C7-A071-47D4-B4C2-D594009210C3}" srcOrd="2" destOrd="0" parTransId="{1111CEFF-7931-44D1-B5BE-61B1861E164B}" sibTransId="{37D0FF07-8883-436F-A022-5D2C78ED7586}"/>
    <dgm:cxn modelId="{437BD90C-4ECE-46FB-ADE7-7A3ABDCA5B39}" srcId="{86AD823E-8ED3-48AE-B82A-A3EA0B5FC0AA}" destId="{06557ABE-3F37-4D3E-A6EF-563FBA0836BF}" srcOrd="0" destOrd="0" parTransId="{2444F4C9-0719-47BF-966D-F02C5DE63EC0}" sibTransId="{E50D922F-8933-4C98-AE69-6B36440CD1C5}"/>
    <dgm:cxn modelId="{E063B662-18C1-4DA3-92DB-C954D9BCFECD}" type="presOf" srcId="{583EFE6E-AF0C-4DF5-8FA1-0005C62AD0B3}" destId="{9B5B0F2A-6A1C-41AF-A08A-E070E8A4D078}" srcOrd="0" destOrd="0" presId="urn:microsoft.com/office/officeart/2005/8/layout/orgChart1"/>
    <dgm:cxn modelId="{5CBE5315-8E79-4D5C-9082-AF1AD897EABF}" type="presOf" srcId="{187E808D-BCB0-40EE-8D0B-8326CC261FBA}" destId="{B25FD8C1-23DA-406B-A994-96B2D4206F30}" srcOrd="0" destOrd="0" presId="urn:microsoft.com/office/officeart/2005/8/layout/orgChart1"/>
    <dgm:cxn modelId="{A8EA4C57-EA80-44BA-AFCD-00206BAD3ABF}" type="presOf" srcId="{06557ABE-3F37-4D3E-A6EF-563FBA0836BF}" destId="{BCD74512-8AFE-453E-8096-DEE85C8AFD9E}" srcOrd="0" destOrd="0" presId="urn:microsoft.com/office/officeart/2005/8/layout/orgChart1"/>
    <dgm:cxn modelId="{514F6C73-76EA-4957-BC51-6D600A938774}" type="presOf" srcId="{10B12877-1FCD-47F8-A812-A50C0A233D25}" destId="{6C819B9B-3A5F-4638-AB19-BB2A1B4CF8CD}" srcOrd="0" destOrd="0" presId="urn:microsoft.com/office/officeart/2005/8/layout/orgChart1"/>
    <dgm:cxn modelId="{9BDDB7AB-3781-4C29-8AF6-B8DEAD48670F}" type="presOf" srcId="{38A95E67-9B03-49E6-82AC-3BE5E486860C}" destId="{25DAC09C-EFD6-4E16-A7C7-63CCA503BAB8}" srcOrd="1" destOrd="0" presId="urn:microsoft.com/office/officeart/2005/8/layout/orgChart1"/>
    <dgm:cxn modelId="{8076F5A5-E00B-41B7-B23A-992CC40F927E}" type="presOf" srcId="{6CC42154-4E82-444E-B83E-8D32B919726A}" destId="{559A3B00-D2F5-434A-9F76-2FB759CE45CC}" srcOrd="0" destOrd="0" presId="urn:microsoft.com/office/officeart/2005/8/layout/orgChart1"/>
    <dgm:cxn modelId="{67301C5D-00B2-46B7-80E9-A3DD72578F30}" type="presOf" srcId="{1111CEFF-7931-44D1-B5BE-61B1861E164B}" destId="{172DCB1C-69DB-485D-AD42-0FB55511C624}" srcOrd="0" destOrd="0" presId="urn:microsoft.com/office/officeart/2005/8/layout/orgChart1"/>
    <dgm:cxn modelId="{95AB20ED-BC7A-461B-B4B6-60D5C3611D9F}" type="presOf" srcId="{7B499A85-D401-4F92-90FE-39993F213850}" destId="{6513C1F9-D703-43D6-9149-E3E2794EFF80}" srcOrd="1" destOrd="0" presId="urn:microsoft.com/office/officeart/2005/8/layout/orgChart1"/>
    <dgm:cxn modelId="{4DB46C94-7B38-4E9D-9CE9-B74EDB605DCC}" srcId="{38A95E67-9B03-49E6-82AC-3BE5E486860C}" destId="{EE8F45BE-BB5E-4B49-983D-CDCCCBFD0A1B}" srcOrd="0" destOrd="0" parTransId="{1A493E9C-0A0A-4B2C-8B90-F5BF2AADFD33}" sibTransId="{AC6996AA-2B51-44D1-90F8-302031D5C458}"/>
    <dgm:cxn modelId="{41250C66-FAA8-4320-9833-DFE865FE83A7}" srcId="{7B499A85-D401-4F92-90FE-39993F213850}" destId="{594B41A9-311B-4540-92D0-96ED0804679E}" srcOrd="0" destOrd="0" parTransId="{919B6735-F0A2-43D9-A831-492D06521156}" sibTransId="{BB54E807-C23A-44A1-A583-394979636E0F}"/>
    <dgm:cxn modelId="{FC603EA5-EA98-4821-B29F-8567F577B33F}" type="presOf" srcId="{72EDD887-7EC0-4F96-A10D-13FEB008B657}" destId="{EEEFD200-381A-40C9-8705-B26E3570F7B3}" srcOrd="0" destOrd="0" presId="urn:microsoft.com/office/officeart/2005/8/layout/orgChart1"/>
    <dgm:cxn modelId="{F6D4CE59-7794-4C92-AFD9-CBE2DCB8D054}" type="presOf" srcId="{EE8F45BE-BB5E-4B49-983D-CDCCCBFD0A1B}" destId="{BF1155F2-11B2-4A48-996E-AE35E9C4113E}" srcOrd="0" destOrd="0" presId="urn:microsoft.com/office/officeart/2005/8/layout/orgChart1"/>
    <dgm:cxn modelId="{A3830EE1-E04E-4EEC-9D77-686E3848D0BE}" type="presOf" srcId="{10B12877-1FCD-47F8-A812-A50C0A233D25}" destId="{7350AAFC-5A9A-4B8F-A120-55A1DA8C785E}" srcOrd="1" destOrd="0" presId="urn:microsoft.com/office/officeart/2005/8/layout/orgChart1"/>
    <dgm:cxn modelId="{F9F8550A-D116-4953-828E-1DE0C8AC68CA}" type="presOf" srcId="{06557ABE-3F37-4D3E-A6EF-563FBA0836BF}" destId="{8438F6D3-36B8-4478-8122-F992ACE12DFA}" srcOrd="1" destOrd="0" presId="urn:microsoft.com/office/officeart/2005/8/layout/orgChart1"/>
    <dgm:cxn modelId="{73B20ABA-FD66-417E-AC95-E54C8260880D}" type="presOf" srcId="{124AE8C8-CDE1-416E-B5CB-A01DE2685F2E}" destId="{05C78045-5621-4FC3-8B02-A888477ACC2A}" srcOrd="0" destOrd="0" presId="urn:microsoft.com/office/officeart/2005/8/layout/orgChart1"/>
    <dgm:cxn modelId="{7576B737-214B-4068-906D-A1D44F52DF70}" type="presOf" srcId="{594B41A9-311B-4540-92D0-96ED0804679E}" destId="{4E24EFCB-A4D1-4BEF-AABD-5B519E8F3002}" srcOrd="1" destOrd="0" presId="urn:microsoft.com/office/officeart/2005/8/layout/orgChart1"/>
    <dgm:cxn modelId="{9439D11A-BD99-4F87-BEBC-3C1F53A4297F}" type="presOf" srcId="{54B5042F-70E1-4E1A-A83F-6F1AF301E5D5}" destId="{1445B1ED-1F95-43B4-8BB8-C64EC6F8ECEF}" srcOrd="0" destOrd="0" presId="urn:microsoft.com/office/officeart/2005/8/layout/orgChart1"/>
    <dgm:cxn modelId="{07D52366-2921-4B33-B0A5-91F13C8C3DE3}" type="presParOf" srcId="{CF7F2549-E926-44B0-AAFE-9F842C1787F8}" destId="{1772B523-4857-4FBE-8248-43CAD5871C4C}" srcOrd="0" destOrd="0" presId="urn:microsoft.com/office/officeart/2005/8/layout/orgChart1"/>
    <dgm:cxn modelId="{3B68DD58-3D7A-478A-9CDA-08BCAC7A3590}" type="presParOf" srcId="{1772B523-4857-4FBE-8248-43CAD5871C4C}" destId="{5BAE4001-A3F8-49F9-A21D-E1BEA3A0781E}" srcOrd="0" destOrd="0" presId="urn:microsoft.com/office/officeart/2005/8/layout/orgChart1"/>
    <dgm:cxn modelId="{0F021E96-6F41-446D-8E6D-42F65979D1B4}" type="presParOf" srcId="{5BAE4001-A3F8-49F9-A21D-E1BEA3A0781E}" destId="{BCD74512-8AFE-453E-8096-DEE85C8AFD9E}" srcOrd="0" destOrd="0" presId="urn:microsoft.com/office/officeart/2005/8/layout/orgChart1"/>
    <dgm:cxn modelId="{77FE1F42-6846-4A8B-B199-E7E3E3202238}" type="presParOf" srcId="{5BAE4001-A3F8-49F9-A21D-E1BEA3A0781E}" destId="{8438F6D3-36B8-4478-8122-F992ACE12DFA}" srcOrd="1" destOrd="0" presId="urn:microsoft.com/office/officeart/2005/8/layout/orgChart1"/>
    <dgm:cxn modelId="{E5EC1B4E-9DD9-4152-992A-C1677B7724D1}" type="presParOf" srcId="{1772B523-4857-4FBE-8248-43CAD5871C4C}" destId="{27D5254C-8AD6-453A-A771-9E2D68E69403}" srcOrd="1" destOrd="0" presId="urn:microsoft.com/office/officeart/2005/8/layout/orgChart1"/>
    <dgm:cxn modelId="{2F3F1E1F-A81C-4740-82A7-868130FE9A1B}" type="presParOf" srcId="{1772B523-4857-4FBE-8248-43CAD5871C4C}" destId="{C602D951-230E-4328-BB17-17D2D4A100AF}" srcOrd="2" destOrd="0" presId="urn:microsoft.com/office/officeart/2005/8/layout/orgChart1"/>
    <dgm:cxn modelId="{9B4A4B11-23E1-45DA-B3CA-9A07A038D0F5}" type="presParOf" srcId="{C602D951-230E-4328-BB17-17D2D4A100AF}" destId="{AF47C290-BF5D-491E-9706-955B3F374A55}" srcOrd="0" destOrd="0" presId="urn:microsoft.com/office/officeart/2005/8/layout/orgChart1"/>
    <dgm:cxn modelId="{4CD48158-2C37-47CF-A31C-1FFA1B8245D4}" type="presParOf" srcId="{C602D951-230E-4328-BB17-17D2D4A100AF}" destId="{75FBCBEC-6169-45BE-9AB9-39DE29300E74}" srcOrd="1" destOrd="0" presId="urn:microsoft.com/office/officeart/2005/8/layout/orgChart1"/>
    <dgm:cxn modelId="{E7808DE7-0EB4-4277-95B9-E530EE10A699}" type="presParOf" srcId="{75FBCBEC-6169-45BE-9AB9-39DE29300E74}" destId="{8C837E5C-705A-4D97-9D43-A5A6CD240B02}" srcOrd="0" destOrd="0" presId="urn:microsoft.com/office/officeart/2005/8/layout/orgChart1"/>
    <dgm:cxn modelId="{8A39783A-7B5F-4A94-AEAD-C0C9251C5FDD}" type="presParOf" srcId="{8C837E5C-705A-4D97-9D43-A5A6CD240B02}" destId="{02A56165-ADB0-4183-B263-209C9DD82B5D}" srcOrd="0" destOrd="0" presId="urn:microsoft.com/office/officeart/2005/8/layout/orgChart1"/>
    <dgm:cxn modelId="{FF3771A1-32D5-4BDE-AA9C-23891A8A2894}" type="presParOf" srcId="{8C837E5C-705A-4D97-9D43-A5A6CD240B02}" destId="{25DAC09C-EFD6-4E16-A7C7-63CCA503BAB8}" srcOrd="1" destOrd="0" presId="urn:microsoft.com/office/officeart/2005/8/layout/orgChart1"/>
    <dgm:cxn modelId="{CDE3E2D3-6D74-46E8-8A93-3FC41F2A0CED}" type="presParOf" srcId="{75FBCBEC-6169-45BE-9AB9-39DE29300E74}" destId="{4494C512-9425-4D7B-8D3D-9F943A2132D8}" srcOrd="1" destOrd="0" presId="urn:microsoft.com/office/officeart/2005/8/layout/orgChart1"/>
    <dgm:cxn modelId="{014FD10C-F346-4138-925F-C58944BC3520}" type="presParOf" srcId="{75FBCBEC-6169-45BE-9AB9-39DE29300E74}" destId="{0E41E7AA-C156-4350-9CE4-12BE7D92F5BB}" srcOrd="2" destOrd="0" presId="urn:microsoft.com/office/officeart/2005/8/layout/orgChart1"/>
    <dgm:cxn modelId="{D6F04455-B5A0-43C1-BE65-2759E05B7FAF}" type="presParOf" srcId="{0E41E7AA-C156-4350-9CE4-12BE7D92F5BB}" destId="{4658EDF9-AC92-4E1D-9C52-6CD4B0942B3D}" srcOrd="0" destOrd="0" presId="urn:microsoft.com/office/officeart/2005/8/layout/orgChart1"/>
    <dgm:cxn modelId="{6F9FF4B8-BA66-4053-A2E7-8814B3DA2F3A}" type="presParOf" srcId="{0E41E7AA-C156-4350-9CE4-12BE7D92F5BB}" destId="{D1D88641-E4DA-40B8-BEA9-DC166E119DE0}" srcOrd="1" destOrd="0" presId="urn:microsoft.com/office/officeart/2005/8/layout/orgChart1"/>
    <dgm:cxn modelId="{DDDC795A-87B9-43D0-89A1-236662832EC7}" type="presParOf" srcId="{D1D88641-E4DA-40B8-BEA9-DC166E119DE0}" destId="{42655E47-5FA7-434A-94F5-86C006C1D4A5}" srcOrd="0" destOrd="0" presId="urn:microsoft.com/office/officeart/2005/8/layout/orgChart1"/>
    <dgm:cxn modelId="{2E861B34-2C8C-47B8-9C7E-D013751E5D95}" type="presParOf" srcId="{42655E47-5FA7-434A-94F5-86C006C1D4A5}" destId="{BF1155F2-11B2-4A48-996E-AE35E9C4113E}" srcOrd="0" destOrd="0" presId="urn:microsoft.com/office/officeart/2005/8/layout/orgChart1"/>
    <dgm:cxn modelId="{D4676B67-2789-46D0-98CA-91A58C52F647}" type="presParOf" srcId="{42655E47-5FA7-434A-94F5-86C006C1D4A5}" destId="{F370C493-1D61-4A32-8FA9-A22B161D2419}" srcOrd="1" destOrd="0" presId="urn:microsoft.com/office/officeart/2005/8/layout/orgChart1"/>
    <dgm:cxn modelId="{15F44B9B-CAE2-45B0-BF17-4FD2F75CBCCB}" type="presParOf" srcId="{D1D88641-E4DA-40B8-BEA9-DC166E119DE0}" destId="{955A42C3-EB1F-46D4-8452-215AEAB0C982}" srcOrd="1" destOrd="0" presId="urn:microsoft.com/office/officeart/2005/8/layout/orgChart1"/>
    <dgm:cxn modelId="{546BEE92-7323-42CA-8E9C-C4C3D13124C4}" type="presParOf" srcId="{D1D88641-E4DA-40B8-BEA9-DC166E119DE0}" destId="{98737FC0-02E1-4721-A82B-4F944E8D7CD9}" srcOrd="2" destOrd="0" presId="urn:microsoft.com/office/officeart/2005/8/layout/orgChart1"/>
    <dgm:cxn modelId="{53AA72B8-4349-46E5-B869-787B046A25A4}" type="presParOf" srcId="{0E41E7AA-C156-4350-9CE4-12BE7D92F5BB}" destId="{43931AAA-23C2-439D-84AD-C79186D7B30B}" srcOrd="2" destOrd="0" presId="urn:microsoft.com/office/officeart/2005/8/layout/orgChart1"/>
    <dgm:cxn modelId="{72351554-D8A0-49FA-85A5-C0B31196DA7A}" type="presParOf" srcId="{0E41E7AA-C156-4350-9CE4-12BE7D92F5BB}" destId="{F165BA35-DA18-4DDC-A13E-0E1333C96F20}" srcOrd="3" destOrd="0" presId="urn:microsoft.com/office/officeart/2005/8/layout/orgChart1"/>
    <dgm:cxn modelId="{95358F92-496F-42E7-AA23-258A1197AB98}" type="presParOf" srcId="{F165BA35-DA18-4DDC-A13E-0E1333C96F20}" destId="{34960A4B-0FCC-4A47-B13F-7924DFE76A32}" srcOrd="0" destOrd="0" presId="urn:microsoft.com/office/officeart/2005/8/layout/orgChart1"/>
    <dgm:cxn modelId="{89252E39-E1C8-49BD-AC6D-C0E9F05127FC}" type="presParOf" srcId="{34960A4B-0FCC-4A47-B13F-7924DFE76A32}" destId="{EEEFD200-381A-40C9-8705-B26E3570F7B3}" srcOrd="0" destOrd="0" presId="urn:microsoft.com/office/officeart/2005/8/layout/orgChart1"/>
    <dgm:cxn modelId="{B5C407A2-5F02-4E78-BE5A-83692A7544F5}" type="presParOf" srcId="{34960A4B-0FCC-4A47-B13F-7924DFE76A32}" destId="{C9EA747F-29D1-45E5-A8E1-A8F5CBE0FA73}" srcOrd="1" destOrd="0" presId="urn:microsoft.com/office/officeart/2005/8/layout/orgChart1"/>
    <dgm:cxn modelId="{E3C78111-3693-4BD9-83AC-615DE3FB343E}" type="presParOf" srcId="{F165BA35-DA18-4DDC-A13E-0E1333C96F20}" destId="{698E9BB1-C484-4F45-8A96-495F45F45C12}" srcOrd="1" destOrd="0" presId="urn:microsoft.com/office/officeart/2005/8/layout/orgChart1"/>
    <dgm:cxn modelId="{80B1CD0A-0435-45CC-85BA-F771EB84B2A2}" type="presParOf" srcId="{F165BA35-DA18-4DDC-A13E-0E1333C96F20}" destId="{1405C41D-873E-40FF-BE25-7769312400EB}" srcOrd="2" destOrd="0" presId="urn:microsoft.com/office/officeart/2005/8/layout/orgChart1"/>
    <dgm:cxn modelId="{2F9F107F-4218-46AF-8E52-3EFB2682F27F}" type="presParOf" srcId="{0E41E7AA-C156-4350-9CE4-12BE7D92F5BB}" destId="{A335D4FD-4292-4EDB-B725-E314B80FCAB0}" srcOrd="4" destOrd="0" presId="urn:microsoft.com/office/officeart/2005/8/layout/orgChart1"/>
    <dgm:cxn modelId="{1786B9D2-C334-402C-94B6-D6B5990ECCEA}" type="presParOf" srcId="{0E41E7AA-C156-4350-9CE4-12BE7D92F5BB}" destId="{AD881F23-22A6-459C-8674-644291E76BA0}" srcOrd="5" destOrd="0" presId="urn:microsoft.com/office/officeart/2005/8/layout/orgChart1"/>
    <dgm:cxn modelId="{87264904-D344-4F36-B05A-B97DFE1185F7}" type="presParOf" srcId="{AD881F23-22A6-459C-8674-644291E76BA0}" destId="{BF8E9E1E-83C6-4832-9325-96381FEB6D57}" srcOrd="0" destOrd="0" presId="urn:microsoft.com/office/officeart/2005/8/layout/orgChart1"/>
    <dgm:cxn modelId="{FBD79781-30F6-4485-9428-6098E20277AB}" type="presParOf" srcId="{BF8E9E1E-83C6-4832-9325-96381FEB6D57}" destId="{B25FD8C1-23DA-406B-A994-96B2D4206F30}" srcOrd="0" destOrd="0" presId="urn:microsoft.com/office/officeart/2005/8/layout/orgChart1"/>
    <dgm:cxn modelId="{D922E340-01CE-45B0-BB3A-6152B7452E68}" type="presParOf" srcId="{BF8E9E1E-83C6-4832-9325-96381FEB6D57}" destId="{09F0604B-55AB-408F-BB07-70513851B7E3}" srcOrd="1" destOrd="0" presId="urn:microsoft.com/office/officeart/2005/8/layout/orgChart1"/>
    <dgm:cxn modelId="{C2B5A4E2-BDA5-46C2-8F9D-2CFAB4DA33CC}" type="presParOf" srcId="{AD881F23-22A6-459C-8674-644291E76BA0}" destId="{04C86CD9-9C71-40F7-B93B-FA3278DE7DDD}" srcOrd="1" destOrd="0" presId="urn:microsoft.com/office/officeart/2005/8/layout/orgChart1"/>
    <dgm:cxn modelId="{81B4E85B-C4F8-4530-9E10-938284EEEB9E}" type="presParOf" srcId="{AD881F23-22A6-459C-8674-644291E76BA0}" destId="{2493A209-072C-4EFB-9925-8092CE78CB58}" srcOrd="2" destOrd="0" presId="urn:microsoft.com/office/officeart/2005/8/layout/orgChart1"/>
    <dgm:cxn modelId="{D082FA8F-FBC7-4598-8257-E3E340D2F76D}" type="presParOf" srcId="{C602D951-230E-4328-BB17-17D2D4A100AF}" destId="{559A3B00-D2F5-434A-9F76-2FB759CE45CC}" srcOrd="2" destOrd="0" presId="urn:microsoft.com/office/officeart/2005/8/layout/orgChart1"/>
    <dgm:cxn modelId="{E5B3FDE8-ED35-4907-8803-EE18F7B4371C}" type="presParOf" srcId="{C602D951-230E-4328-BB17-17D2D4A100AF}" destId="{ABF27353-C1B8-40FA-A496-B41CFFEC6D64}" srcOrd="3" destOrd="0" presId="urn:microsoft.com/office/officeart/2005/8/layout/orgChart1"/>
    <dgm:cxn modelId="{9177DC91-3A4A-49CB-8055-3E7CE2868661}" type="presParOf" srcId="{ABF27353-C1B8-40FA-A496-B41CFFEC6D64}" destId="{BE9C2ABC-E334-4ED3-ADBA-4CFAAED8D8FC}" srcOrd="0" destOrd="0" presId="urn:microsoft.com/office/officeart/2005/8/layout/orgChart1"/>
    <dgm:cxn modelId="{22833438-AA0C-4940-AF40-F4BB2D93AF91}" type="presParOf" srcId="{BE9C2ABC-E334-4ED3-ADBA-4CFAAED8D8FC}" destId="{EEDB546F-40BC-4288-8822-0DA1ED926A95}" srcOrd="0" destOrd="0" presId="urn:microsoft.com/office/officeart/2005/8/layout/orgChart1"/>
    <dgm:cxn modelId="{688884ED-4B8D-4465-9A56-47CFF2599B7D}" type="presParOf" srcId="{BE9C2ABC-E334-4ED3-ADBA-4CFAAED8D8FC}" destId="{6513C1F9-D703-43D6-9149-E3E2794EFF80}" srcOrd="1" destOrd="0" presId="urn:microsoft.com/office/officeart/2005/8/layout/orgChart1"/>
    <dgm:cxn modelId="{7BBCC760-25AB-44EA-9E97-8242085FFF9D}" type="presParOf" srcId="{ABF27353-C1B8-40FA-A496-B41CFFEC6D64}" destId="{F025B5A5-63C8-4667-8C17-FC0BDAE5AD9C}" srcOrd="1" destOrd="0" presId="urn:microsoft.com/office/officeart/2005/8/layout/orgChart1"/>
    <dgm:cxn modelId="{2ABE8642-B3C6-4D59-9D9F-A7B9995C7D9C}" type="presParOf" srcId="{ABF27353-C1B8-40FA-A496-B41CFFEC6D64}" destId="{509E3C79-6AE4-4698-B9C6-197C64DDA2B9}" srcOrd="2" destOrd="0" presId="urn:microsoft.com/office/officeart/2005/8/layout/orgChart1"/>
    <dgm:cxn modelId="{9834C8B5-3891-477D-BEA0-F64C88AFEE6E}" type="presParOf" srcId="{509E3C79-6AE4-4698-B9C6-197C64DDA2B9}" destId="{87739BC0-F110-4D8A-B111-CFD324FF116C}" srcOrd="0" destOrd="0" presId="urn:microsoft.com/office/officeart/2005/8/layout/orgChart1"/>
    <dgm:cxn modelId="{833A8C5D-AA7F-4AA2-9B6B-7C390D63E96B}" type="presParOf" srcId="{509E3C79-6AE4-4698-B9C6-197C64DDA2B9}" destId="{CE07536C-E366-4F72-8520-AFDCE5007689}" srcOrd="1" destOrd="0" presId="urn:microsoft.com/office/officeart/2005/8/layout/orgChart1"/>
    <dgm:cxn modelId="{88CBC936-F971-4544-8BA5-9F09E9EFEBAF}" type="presParOf" srcId="{CE07536C-E366-4F72-8520-AFDCE5007689}" destId="{865240A5-A284-4379-BB49-D2B60C8898BA}" srcOrd="0" destOrd="0" presId="urn:microsoft.com/office/officeart/2005/8/layout/orgChart1"/>
    <dgm:cxn modelId="{F29D35F0-62B0-4D75-A40E-DF57B8B6470F}" type="presParOf" srcId="{865240A5-A284-4379-BB49-D2B60C8898BA}" destId="{FED16DC9-742F-4F3E-9380-86E13625C96E}" srcOrd="0" destOrd="0" presId="urn:microsoft.com/office/officeart/2005/8/layout/orgChart1"/>
    <dgm:cxn modelId="{A4028F1B-3E48-4FBC-8C17-184008B7E8EC}" type="presParOf" srcId="{865240A5-A284-4379-BB49-D2B60C8898BA}" destId="{4E24EFCB-A4D1-4BEF-AABD-5B519E8F3002}" srcOrd="1" destOrd="0" presId="urn:microsoft.com/office/officeart/2005/8/layout/orgChart1"/>
    <dgm:cxn modelId="{9B9BCF25-28A4-41D9-94DF-FF00E116C610}" type="presParOf" srcId="{CE07536C-E366-4F72-8520-AFDCE5007689}" destId="{3369B1EB-FBC7-4980-A428-82DD33696306}" srcOrd="1" destOrd="0" presId="urn:microsoft.com/office/officeart/2005/8/layout/orgChart1"/>
    <dgm:cxn modelId="{0E8667FC-C548-4854-8729-82BA2148B765}" type="presParOf" srcId="{CE07536C-E366-4F72-8520-AFDCE5007689}" destId="{6BEB9F4F-9E42-464C-839D-8F92C6A8DF62}" srcOrd="2" destOrd="0" presId="urn:microsoft.com/office/officeart/2005/8/layout/orgChart1"/>
    <dgm:cxn modelId="{D208B775-2903-4B10-A916-3F671B97EE72}" type="presParOf" srcId="{509E3C79-6AE4-4698-B9C6-197C64DDA2B9}" destId="{9B5B0F2A-6A1C-41AF-A08A-E070E8A4D078}" srcOrd="2" destOrd="0" presId="urn:microsoft.com/office/officeart/2005/8/layout/orgChart1"/>
    <dgm:cxn modelId="{A7F631A0-8B36-4071-8386-680C89C1673A}" type="presParOf" srcId="{509E3C79-6AE4-4698-B9C6-197C64DDA2B9}" destId="{DF32D0A3-E6B5-4CBD-B980-312A8F717166}" srcOrd="3" destOrd="0" presId="urn:microsoft.com/office/officeart/2005/8/layout/orgChart1"/>
    <dgm:cxn modelId="{F23E0E3B-FF95-45AD-B229-0B0BBC1FD8A7}" type="presParOf" srcId="{DF32D0A3-E6B5-4CBD-B980-312A8F717166}" destId="{76354C3D-6377-42E4-8083-536D5B637338}" srcOrd="0" destOrd="0" presId="urn:microsoft.com/office/officeart/2005/8/layout/orgChart1"/>
    <dgm:cxn modelId="{9621F30C-BD87-4F7D-A1BC-0251B0132657}" type="presParOf" srcId="{76354C3D-6377-42E4-8083-536D5B637338}" destId="{6C819B9B-3A5F-4638-AB19-BB2A1B4CF8CD}" srcOrd="0" destOrd="0" presId="urn:microsoft.com/office/officeart/2005/8/layout/orgChart1"/>
    <dgm:cxn modelId="{EF626760-3E48-449C-A275-B4C4C10E59D5}" type="presParOf" srcId="{76354C3D-6377-42E4-8083-536D5B637338}" destId="{7350AAFC-5A9A-4B8F-A120-55A1DA8C785E}" srcOrd="1" destOrd="0" presId="urn:microsoft.com/office/officeart/2005/8/layout/orgChart1"/>
    <dgm:cxn modelId="{7817BC43-0932-4389-9340-DA2A6EF25F3E}" type="presParOf" srcId="{DF32D0A3-E6B5-4CBD-B980-312A8F717166}" destId="{4122F9F3-FEC5-4AFD-86C9-5F1C8B884BC0}" srcOrd="1" destOrd="0" presId="urn:microsoft.com/office/officeart/2005/8/layout/orgChart1"/>
    <dgm:cxn modelId="{FD2D5DF6-726C-412F-8D08-78F4046A4BA5}" type="presParOf" srcId="{DF32D0A3-E6B5-4CBD-B980-312A8F717166}" destId="{FDDB4D7D-39D2-4CC1-A2D1-D0E1F9FDA75F}" srcOrd="2" destOrd="0" presId="urn:microsoft.com/office/officeart/2005/8/layout/orgChart1"/>
    <dgm:cxn modelId="{260B19A0-E27F-45DC-8427-9E1023B7EE6F}" type="presParOf" srcId="{509E3C79-6AE4-4698-B9C6-197C64DDA2B9}" destId="{172DCB1C-69DB-485D-AD42-0FB55511C624}" srcOrd="4" destOrd="0" presId="urn:microsoft.com/office/officeart/2005/8/layout/orgChart1"/>
    <dgm:cxn modelId="{3ABF4B52-9888-4AB2-B8FA-84A9A11296FE}" type="presParOf" srcId="{509E3C79-6AE4-4698-B9C6-197C64DDA2B9}" destId="{7B8A10E0-4AB2-4129-AEC7-0F9DEA3E5AEE}" srcOrd="5" destOrd="0" presId="urn:microsoft.com/office/officeart/2005/8/layout/orgChart1"/>
    <dgm:cxn modelId="{3FF1E5CC-B51A-44FD-8FDB-0F4205893B8A}" type="presParOf" srcId="{7B8A10E0-4AB2-4129-AEC7-0F9DEA3E5AEE}" destId="{F0437F2E-5967-4A5B-8C19-976C3C6947E7}" srcOrd="0" destOrd="0" presId="urn:microsoft.com/office/officeart/2005/8/layout/orgChart1"/>
    <dgm:cxn modelId="{16CCC0E0-8265-438B-A853-436F9B2C4333}" type="presParOf" srcId="{F0437F2E-5967-4A5B-8C19-976C3C6947E7}" destId="{DE5384A6-149F-4E8E-A6F2-CD887E6B537B}" srcOrd="0" destOrd="0" presId="urn:microsoft.com/office/officeart/2005/8/layout/orgChart1"/>
    <dgm:cxn modelId="{014419C3-9EFA-44AD-AAEB-C4D26C81A105}" type="presParOf" srcId="{F0437F2E-5967-4A5B-8C19-976C3C6947E7}" destId="{EAB934F7-8918-432D-897E-E1DF104DD2E3}" srcOrd="1" destOrd="0" presId="urn:microsoft.com/office/officeart/2005/8/layout/orgChart1"/>
    <dgm:cxn modelId="{3D8C99EF-A191-40D1-9F73-6867EA8F0BBA}" type="presParOf" srcId="{7B8A10E0-4AB2-4129-AEC7-0F9DEA3E5AEE}" destId="{055A2B6D-A871-4A6C-ACCD-919743F9FA6F}" srcOrd="1" destOrd="0" presId="urn:microsoft.com/office/officeart/2005/8/layout/orgChart1"/>
    <dgm:cxn modelId="{2428D290-968C-4D49-BBEC-E2079637C507}" type="presParOf" srcId="{7B8A10E0-4AB2-4129-AEC7-0F9DEA3E5AEE}" destId="{4C00DB77-41E2-48DB-B1AC-F065D2AF4B00}" srcOrd="2" destOrd="0" presId="urn:microsoft.com/office/officeart/2005/8/layout/orgChart1"/>
    <dgm:cxn modelId="{2346A5BB-A3B0-4E89-8317-46E0A7A78095}" type="presParOf" srcId="{509E3C79-6AE4-4698-B9C6-197C64DDA2B9}" destId="{1445B1ED-1F95-43B4-8BB8-C64EC6F8ECEF}" srcOrd="6" destOrd="0" presId="urn:microsoft.com/office/officeart/2005/8/layout/orgChart1"/>
    <dgm:cxn modelId="{F59C80F6-B4C8-4E67-A8D1-559C98012D00}" type="presParOf" srcId="{509E3C79-6AE4-4698-B9C6-197C64DDA2B9}" destId="{864581BD-5D3F-4928-BC5C-936D8EAA939E}" srcOrd="7" destOrd="0" presId="urn:microsoft.com/office/officeart/2005/8/layout/orgChart1"/>
    <dgm:cxn modelId="{FE0DF8C5-2085-4A9A-B65E-6AA86D4DFC1F}" type="presParOf" srcId="{864581BD-5D3F-4928-BC5C-936D8EAA939E}" destId="{A716C335-870D-4C0C-8446-F877F0ABB8A3}" srcOrd="0" destOrd="0" presId="urn:microsoft.com/office/officeart/2005/8/layout/orgChart1"/>
    <dgm:cxn modelId="{271865FB-6D59-4A2A-89C5-03EF8CCEB079}" type="presParOf" srcId="{A716C335-870D-4C0C-8446-F877F0ABB8A3}" destId="{05C78045-5621-4FC3-8B02-A888477ACC2A}" srcOrd="0" destOrd="0" presId="urn:microsoft.com/office/officeart/2005/8/layout/orgChart1"/>
    <dgm:cxn modelId="{41B0A59C-E49B-471A-8D0E-2832B3A684F6}" type="presParOf" srcId="{A716C335-870D-4C0C-8446-F877F0ABB8A3}" destId="{4B233D7F-8068-4F0F-905B-2D9AE5DC599E}" srcOrd="1" destOrd="0" presId="urn:microsoft.com/office/officeart/2005/8/layout/orgChart1"/>
    <dgm:cxn modelId="{D0F75D99-26C7-4C02-B7B0-795D2B2B6486}" type="presParOf" srcId="{864581BD-5D3F-4928-BC5C-936D8EAA939E}" destId="{3FFCBC2B-CCB3-4AF4-B0C2-B5B75FF58B14}" srcOrd="1" destOrd="0" presId="urn:microsoft.com/office/officeart/2005/8/layout/orgChart1"/>
    <dgm:cxn modelId="{3AF1D031-81AD-498B-9C31-4B0FC51568AB}" type="presParOf" srcId="{864581BD-5D3F-4928-BC5C-936D8EAA939E}" destId="{26277B93-C380-4A79-9047-22A685E061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5B1ED-1F95-43B4-8BB8-C64EC6F8ECEF}">
      <dsp:nvSpPr>
        <dsp:cNvPr id="0" name=""/>
        <dsp:cNvSpPr/>
      </dsp:nvSpPr>
      <dsp:spPr>
        <a:xfrm>
          <a:off x="5957149" y="2204148"/>
          <a:ext cx="666906" cy="3017596"/>
        </a:xfrm>
        <a:custGeom>
          <a:avLst/>
          <a:gdLst/>
          <a:ahLst/>
          <a:cxnLst/>
          <a:rect l="0" t="0" r="0" b="0"/>
          <a:pathLst>
            <a:path>
              <a:moveTo>
                <a:pt x="666906" y="0"/>
              </a:moveTo>
              <a:lnTo>
                <a:pt x="666906" y="3017596"/>
              </a:lnTo>
              <a:lnTo>
                <a:pt x="0" y="301759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DCB1C-69DB-485D-AD42-0FB55511C624}">
      <dsp:nvSpPr>
        <dsp:cNvPr id="0" name=""/>
        <dsp:cNvSpPr/>
      </dsp:nvSpPr>
      <dsp:spPr>
        <a:xfrm>
          <a:off x="5924566" y="2204148"/>
          <a:ext cx="699489" cy="2183217"/>
        </a:xfrm>
        <a:custGeom>
          <a:avLst/>
          <a:gdLst/>
          <a:ahLst/>
          <a:cxnLst/>
          <a:rect l="0" t="0" r="0" b="0"/>
          <a:pathLst>
            <a:path>
              <a:moveTo>
                <a:pt x="699489" y="0"/>
              </a:moveTo>
              <a:lnTo>
                <a:pt x="699489" y="2183217"/>
              </a:lnTo>
              <a:lnTo>
                <a:pt x="0" y="2183217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B0F2A-6A1C-41AF-A08A-E070E8A4D078}">
      <dsp:nvSpPr>
        <dsp:cNvPr id="0" name=""/>
        <dsp:cNvSpPr/>
      </dsp:nvSpPr>
      <dsp:spPr>
        <a:xfrm>
          <a:off x="5924566" y="2204148"/>
          <a:ext cx="699489" cy="1319117"/>
        </a:xfrm>
        <a:custGeom>
          <a:avLst/>
          <a:gdLst/>
          <a:ahLst/>
          <a:cxnLst/>
          <a:rect l="0" t="0" r="0" b="0"/>
          <a:pathLst>
            <a:path>
              <a:moveTo>
                <a:pt x="699489" y="0"/>
              </a:moveTo>
              <a:lnTo>
                <a:pt x="699489" y="1319117"/>
              </a:lnTo>
              <a:lnTo>
                <a:pt x="0" y="1319117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39BC0-F110-4D8A-B111-CFD324FF116C}">
      <dsp:nvSpPr>
        <dsp:cNvPr id="0" name=""/>
        <dsp:cNvSpPr/>
      </dsp:nvSpPr>
      <dsp:spPr>
        <a:xfrm>
          <a:off x="5924566" y="2204148"/>
          <a:ext cx="699489" cy="527033"/>
        </a:xfrm>
        <a:custGeom>
          <a:avLst/>
          <a:gdLst/>
          <a:ahLst/>
          <a:cxnLst/>
          <a:rect l="0" t="0" r="0" b="0"/>
          <a:pathLst>
            <a:path>
              <a:moveTo>
                <a:pt x="699489" y="0"/>
              </a:moveTo>
              <a:lnTo>
                <a:pt x="699489" y="527033"/>
              </a:lnTo>
              <a:lnTo>
                <a:pt x="0" y="52703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A3B00-D2F5-434A-9F76-2FB759CE45CC}">
      <dsp:nvSpPr>
        <dsp:cNvPr id="0" name=""/>
        <dsp:cNvSpPr/>
      </dsp:nvSpPr>
      <dsp:spPr>
        <a:xfrm>
          <a:off x="4347811" y="1321279"/>
          <a:ext cx="629378" cy="51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755"/>
              </a:lnTo>
              <a:lnTo>
                <a:pt x="629378" y="51175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5D4FD-4292-4EDB-B725-E314B80FCAB0}">
      <dsp:nvSpPr>
        <dsp:cNvPr id="0" name=""/>
        <dsp:cNvSpPr/>
      </dsp:nvSpPr>
      <dsp:spPr>
        <a:xfrm>
          <a:off x="1885889" y="2204148"/>
          <a:ext cx="196151" cy="1766262"/>
        </a:xfrm>
        <a:custGeom>
          <a:avLst/>
          <a:gdLst/>
          <a:ahLst/>
          <a:cxnLst/>
          <a:rect l="0" t="0" r="0" b="0"/>
          <a:pathLst>
            <a:path>
              <a:moveTo>
                <a:pt x="196151" y="0"/>
              </a:moveTo>
              <a:lnTo>
                <a:pt x="196151" y="1766262"/>
              </a:lnTo>
              <a:lnTo>
                <a:pt x="0" y="17662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31AAA-23C2-439D-84AD-C79186D7B30B}">
      <dsp:nvSpPr>
        <dsp:cNvPr id="0" name=""/>
        <dsp:cNvSpPr/>
      </dsp:nvSpPr>
      <dsp:spPr>
        <a:xfrm>
          <a:off x="1876865" y="2204148"/>
          <a:ext cx="205175" cy="2862811"/>
        </a:xfrm>
        <a:custGeom>
          <a:avLst/>
          <a:gdLst/>
          <a:ahLst/>
          <a:cxnLst/>
          <a:rect l="0" t="0" r="0" b="0"/>
          <a:pathLst>
            <a:path>
              <a:moveTo>
                <a:pt x="205175" y="0"/>
              </a:moveTo>
              <a:lnTo>
                <a:pt x="205175" y="2862811"/>
              </a:lnTo>
              <a:lnTo>
                <a:pt x="0" y="286281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8EDF9-AC92-4E1D-9C52-6CD4B0942B3D}">
      <dsp:nvSpPr>
        <dsp:cNvPr id="0" name=""/>
        <dsp:cNvSpPr/>
      </dsp:nvSpPr>
      <dsp:spPr>
        <a:xfrm>
          <a:off x="1900885" y="2204148"/>
          <a:ext cx="181155" cy="711463"/>
        </a:xfrm>
        <a:custGeom>
          <a:avLst/>
          <a:gdLst/>
          <a:ahLst/>
          <a:cxnLst/>
          <a:rect l="0" t="0" r="0" b="0"/>
          <a:pathLst>
            <a:path>
              <a:moveTo>
                <a:pt x="181155" y="0"/>
              </a:moveTo>
              <a:lnTo>
                <a:pt x="181155" y="711463"/>
              </a:lnTo>
              <a:lnTo>
                <a:pt x="0" y="71146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C290-BF5D-491E-9706-955B3F374A55}">
      <dsp:nvSpPr>
        <dsp:cNvPr id="0" name=""/>
        <dsp:cNvSpPr/>
      </dsp:nvSpPr>
      <dsp:spPr>
        <a:xfrm>
          <a:off x="3728906" y="1321279"/>
          <a:ext cx="618905" cy="511755"/>
        </a:xfrm>
        <a:custGeom>
          <a:avLst/>
          <a:gdLst/>
          <a:ahLst/>
          <a:cxnLst/>
          <a:rect l="0" t="0" r="0" b="0"/>
          <a:pathLst>
            <a:path>
              <a:moveTo>
                <a:pt x="618905" y="0"/>
              </a:moveTo>
              <a:lnTo>
                <a:pt x="618905" y="511755"/>
              </a:lnTo>
              <a:lnTo>
                <a:pt x="0" y="51175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74512-8AFE-453E-8096-DEE85C8AFD9E}">
      <dsp:nvSpPr>
        <dsp:cNvPr id="0" name=""/>
        <dsp:cNvSpPr/>
      </dsp:nvSpPr>
      <dsp:spPr>
        <a:xfrm>
          <a:off x="903519" y="558268"/>
          <a:ext cx="6888585" cy="7630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Персональні комп’ютери</a:t>
          </a:r>
          <a:endParaRPr lang="uk-UA" sz="3600" b="1" i="1" kern="1200" dirty="0"/>
        </a:p>
      </dsp:txBody>
      <dsp:txXfrm>
        <a:off x="903519" y="558268"/>
        <a:ext cx="6888585" cy="763011"/>
      </dsp:txXfrm>
    </dsp:sp>
    <dsp:sp modelId="{02A56165-ADB0-4183-B263-209C9DD82B5D}">
      <dsp:nvSpPr>
        <dsp:cNvPr id="0" name=""/>
        <dsp:cNvSpPr/>
      </dsp:nvSpPr>
      <dsp:spPr>
        <a:xfrm>
          <a:off x="435175" y="1461922"/>
          <a:ext cx="3293730" cy="742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/>
            <a:t>Стаціонарні</a:t>
          </a:r>
          <a:endParaRPr lang="uk-UA" sz="3200" b="1" i="1" kern="1200" dirty="0"/>
        </a:p>
      </dsp:txBody>
      <dsp:txXfrm>
        <a:off x="435175" y="1461922"/>
        <a:ext cx="3293730" cy="742225"/>
      </dsp:txXfrm>
    </dsp:sp>
    <dsp:sp modelId="{BF1155F2-11B2-4A48-996E-AE35E9C4113E}">
      <dsp:nvSpPr>
        <dsp:cNvPr id="0" name=""/>
        <dsp:cNvSpPr/>
      </dsp:nvSpPr>
      <dsp:spPr>
        <a:xfrm>
          <a:off x="24019" y="2520282"/>
          <a:ext cx="1876865" cy="790657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Офісний</a:t>
          </a:r>
          <a:endParaRPr lang="uk-UA" sz="1900" b="1" i="1" kern="1200" dirty="0"/>
        </a:p>
      </dsp:txBody>
      <dsp:txXfrm>
        <a:off x="24019" y="2520282"/>
        <a:ext cx="1876865" cy="790657"/>
      </dsp:txXfrm>
    </dsp:sp>
    <dsp:sp modelId="{EEEFD200-381A-40C9-8705-B26E3570F7B3}">
      <dsp:nvSpPr>
        <dsp:cNvPr id="0" name=""/>
        <dsp:cNvSpPr/>
      </dsp:nvSpPr>
      <dsp:spPr>
        <a:xfrm>
          <a:off x="0" y="4671630"/>
          <a:ext cx="1876865" cy="790657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Ігровий</a:t>
          </a:r>
          <a:endParaRPr lang="uk-UA" sz="1900" b="1" i="1" kern="1200" dirty="0"/>
        </a:p>
      </dsp:txBody>
      <dsp:txXfrm>
        <a:off x="0" y="4671630"/>
        <a:ext cx="1876865" cy="790657"/>
      </dsp:txXfrm>
    </dsp:sp>
    <dsp:sp modelId="{B25FD8C1-23DA-406B-A994-96B2D4206F30}">
      <dsp:nvSpPr>
        <dsp:cNvPr id="0" name=""/>
        <dsp:cNvSpPr/>
      </dsp:nvSpPr>
      <dsp:spPr>
        <a:xfrm>
          <a:off x="9023" y="3575081"/>
          <a:ext cx="1876865" cy="790657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Домашній</a:t>
          </a:r>
          <a:endParaRPr lang="uk-UA" sz="1900" b="1" i="1" kern="1200" dirty="0"/>
        </a:p>
      </dsp:txBody>
      <dsp:txXfrm>
        <a:off x="9023" y="3575081"/>
        <a:ext cx="1876865" cy="790657"/>
      </dsp:txXfrm>
    </dsp:sp>
    <dsp:sp modelId="{EEDB546F-40BC-4288-8822-0DA1ED926A95}">
      <dsp:nvSpPr>
        <dsp:cNvPr id="0" name=""/>
        <dsp:cNvSpPr/>
      </dsp:nvSpPr>
      <dsp:spPr>
        <a:xfrm>
          <a:off x="4977190" y="1461922"/>
          <a:ext cx="3293730" cy="742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/>
            <a:t>Портативні</a:t>
          </a:r>
          <a:endParaRPr lang="uk-UA" sz="3200" b="1" i="1" kern="1200" dirty="0"/>
        </a:p>
      </dsp:txBody>
      <dsp:txXfrm>
        <a:off x="4977190" y="1461922"/>
        <a:ext cx="3293730" cy="742225"/>
      </dsp:txXfrm>
    </dsp:sp>
    <dsp:sp modelId="{FED16DC9-742F-4F3E-9380-86E13625C96E}">
      <dsp:nvSpPr>
        <dsp:cNvPr id="0" name=""/>
        <dsp:cNvSpPr/>
      </dsp:nvSpPr>
      <dsp:spPr>
        <a:xfrm>
          <a:off x="4047701" y="2405976"/>
          <a:ext cx="1876865" cy="650409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Ноутбук</a:t>
          </a:r>
          <a:endParaRPr lang="uk-UA" sz="1900" b="1" i="1" kern="1200" dirty="0"/>
        </a:p>
      </dsp:txBody>
      <dsp:txXfrm>
        <a:off x="4047701" y="2405976"/>
        <a:ext cx="1876865" cy="650409"/>
      </dsp:txXfrm>
    </dsp:sp>
    <dsp:sp modelId="{6C819B9B-3A5F-4638-AB19-BB2A1B4CF8CD}">
      <dsp:nvSpPr>
        <dsp:cNvPr id="0" name=""/>
        <dsp:cNvSpPr/>
      </dsp:nvSpPr>
      <dsp:spPr>
        <a:xfrm>
          <a:off x="4047701" y="3198061"/>
          <a:ext cx="1876865" cy="650409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Нетбук</a:t>
          </a:r>
          <a:endParaRPr lang="uk-UA" sz="1900" b="1" i="1" kern="1200" dirty="0"/>
        </a:p>
      </dsp:txBody>
      <dsp:txXfrm>
        <a:off x="4047701" y="3198061"/>
        <a:ext cx="1876865" cy="650409"/>
      </dsp:txXfrm>
    </dsp:sp>
    <dsp:sp modelId="{DE5384A6-149F-4E8E-A6F2-CD887E6B537B}">
      <dsp:nvSpPr>
        <dsp:cNvPr id="0" name=""/>
        <dsp:cNvSpPr/>
      </dsp:nvSpPr>
      <dsp:spPr>
        <a:xfrm>
          <a:off x="4047701" y="4062160"/>
          <a:ext cx="1876865" cy="650409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Планшетний</a:t>
          </a:r>
          <a:endParaRPr lang="uk-UA" sz="1900" b="1" i="1" kern="1200" dirty="0"/>
        </a:p>
      </dsp:txBody>
      <dsp:txXfrm>
        <a:off x="4047701" y="4062160"/>
        <a:ext cx="1876865" cy="650409"/>
      </dsp:txXfrm>
    </dsp:sp>
    <dsp:sp modelId="{05C78045-5621-4FC3-8B02-A888477ACC2A}">
      <dsp:nvSpPr>
        <dsp:cNvPr id="0" name=""/>
        <dsp:cNvSpPr/>
      </dsp:nvSpPr>
      <dsp:spPr>
        <a:xfrm>
          <a:off x="3255607" y="4896540"/>
          <a:ext cx="2701541" cy="650409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Комунікатор (смартфон)</a:t>
          </a:r>
          <a:endParaRPr lang="uk-UA" sz="1900" b="1" i="1" kern="1200" dirty="0"/>
        </a:p>
      </dsp:txBody>
      <dsp:txXfrm>
        <a:off x="3255607" y="4896540"/>
        <a:ext cx="2701541" cy="650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20.10.2015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A5B3-E254-4A34-AD4C-407DE36970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82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" y="20897"/>
            <a:ext cx="3779096" cy="5606692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i="1" dirty="0" smtClean="0"/>
              <a:t>5</a:t>
            </a:r>
            <a:endParaRPr lang="uk-UA" sz="15000" b="1" i="1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5</a:t>
            </a:r>
            <a:endParaRPr lang="uk-UA" sz="4400" b="1" i="1" dirty="0"/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© </a:t>
              </a:r>
              <a:r>
                <a:rPr lang="uk-UA" sz="1400" i="1" dirty="0" smtClean="0">
                  <a:latin typeface="+mn-lt"/>
                </a:rPr>
                <a:t>Вивчаємо інформатику        </a:t>
              </a:r>
              <a:r>
                <a:rPr lang="en-US" sz="1400" b="1" i="1" dirty="0" smtClean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246348"/>
            <a:ext cx="5715000" cy="1828800"/>
          </a:xfrm>
        </p:spPr>
        <p:txBody>
          <a:bodyPr/>
          <a:lstStyle/>
          <a:p>
            <a:r>
              <a:rPr lang="uk-UA" sz="4800" dirty="0">
                <a:effectLst/>
              </a:rPr>
              <a:t>Види сучасних персональних комп’ютерів </a:t>
            </a:r>
            <a:endParaRPr lang="uk-UA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rgbClr val="FF0000"/>
                </a:solidFill>
              </a:rPr>
              <a:t>За новою програмою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141178" y="6237312"/>
            <a:ext cx="3782750" cy="584672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Інформатика</a:t>
            </a:r>
            <a:endParaRPr lang="uk-UA" sz="3600" b="1" i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619672" y="55279"/>
            <a:ext cx="2160240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7</a:t>
            </a:r>
            <a:endParaRPr lang="uk-UA" sz="36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82" y="3713096"/>
            <a:ext cx="1584176" cy="1584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86" y="3618145"/>
            <a:ext cx="2592288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Тачпад</a:t>
            </a:r>
            <a:r>
              <a:rPr lang="ru-RU" i="1" dirty="0"/>
              <a:t> (</a:t>
            </a:r>
            <a:r>
              <a:rPr lang="en-US" i="1" dirty="0"/>
              <a:t>touch-pad</a:t>
            </a:r>
            <a:r>
              <a:rPr lang="ru-RU" i="1" dirty="0" smtClean="0"/>
              <a:t>)</a:t>
            </a:r>
            <a:endParaRPr lang="uk-UA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00790" y="6416620"/>
            <a:ext cx="2133600" cy="476250"/>
          </a:xfrm>
          <a:prstGeom prst="rect">
            <a:avLst/>
          </a:prstGeom>
        </p:spPr>
        <p:txBody>
          <a:bodyPr/>
          <a:lstStyle/>
          <a:p>
            <a:fld id="{1C169E39-6E33-48D2-B7C4-7B825C3BDA62}" type="slidenum">
              <a:rPr lang="ru-RU"/>
              <a:pPr/>
              <a:t>10</a:t>
            </a:fld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29" y="2519377"/>
            <a:ext cx="3971925" cy="42370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  <p:grpSp>
        <p:nvGrpSpPr>
          <p:cNvPr id="17" name="Групувати 16"/>
          <p:cNvGrpSpPr/>
          <p:nvPr/>
        </p:nvGrpSpPr>
        <p:grpSpPr>
          <a:xfrm>
            <a:off x="1170688" y="1489020"/>
            <a:ext cx="5636716" cy="4451419"/>
            <a:chOff x="1170688" y="1489020"/>
            <a:chExt cx="5636716" cy="4451419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588079" y="3022614"/>
              <a:ext cx="2219325" cy="2917825"/>
            </a:xfrm>
            <a:custGeom>
              <a:avLst/>
              <a:gdLst/>
              <a:ahLst/>
              <a:cxnLst>
                <a:cxn ang="0">
                  <a:pos x="1398" y="1632"/>
                </a:cxn>
                <a:cxn ang="0">
                  <a:pos x="1398" y="1577"/>
                </a:cxn>
                <a:cxn ang="0">
                  <a:pos x="1117" y="0"/>
                </a:cxn>
                <a:cxn ang="0">
                  <a:pos x="0" y="1564"/>
                </a:cxn>
                <a:cxn ang="0">
                  <a:pos x="1234" y="1838"/>
                </a:cxn>
                <a:cxn ang="0">
                  <a:pos x="1398" y="1632"/>
                </a:cxn>
              </a:cxnLst>
              <a:rect l="0" t="0" r="r" b="b"/>
              <a:pathLst>
                <a:path w="1398" h="1838">
                  <a:moveTo>
                    <a:pt x="1398" y="1632"/>
                  </a:moveTo>
                  <a:cubicBezTo>
                    <a:pt x="1398" y="1614"/>
                    <a:pt x="1398" y="1595"/>
                    <a:pt x="1398" y="1577"/>
                  </a:cubicBezTo>
                  <a:lnTo>
                    <a:pt x="1117" y="0"/>
                  </a:lnTo>
                  <a:lnTo>
                    <a:pt x="0" y="1564"/>
                  </a:lnTo>
                  <a:lnTo>
                    <a:pt x="1234" y="1838"/>
                  </a:lnTo>
                  <a:lnTo>
                    <a:pt x="1398" y="1632"/>
                  </a:lnTo>
                  <a:close/>
                </a:path>
              </a:pathLst>
            </a:custGeom>
            <a:solidFill>
              <a:srgbClr val="CCFFFF">
                <a:alpha val="52000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688" y="1489020"/>
              <a:ext cx="5197326" cy="4012336"/>
            </a:xfrm>
            <a:prstGeom prst="rect">
              <a:avLst/>
            </a:prstGeom>
          </p:spPr>
        </p:pic>
      </p:grpSp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095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Нетбук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6" name="Shape 187"/>
          <p:cNvSpPr/>
          <p:nvPr/>
        </p:nvSpPr>
        <p:spPr>
          <a:xfrm>
            <a:off x="26270" y="1613860"/>
            <a:ext cx="2454137" cy="2592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12" descr="http://www.amitbhawani.com/blog/wp-content/uploads/2009/09/Convertible-Tablet-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4" y="4277183"/>
            <a:ext cx="24320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2627784" y="1556792"/>
            <a:ext cx="6516216" cy="5112568"/>
          </a:xfrm>
          <a:prstGeom prst="wedgeRoundRectCallout">
            <a:avLst>
              <a:gd name="adj1" fmla="val -56048"/>
              <a:gd name="adj2" fmla="val 505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Нетбуки</a:t>
            </a:r>
            <a:r>
              <a:rPr lang="uk-UA" sz="2400" b="1" i="1" dirty="0" smtClean="0"/>
              <a:t> </a:t>
            </a:r>
            <a:r>
              <a:rPr lang="uk-UA" sz="2400" b="1" i="1" dirty="0"/>
              <a:t>не мають високої швидкодії. Однак, завдяки малим розмірам і малій масі (приблизно 1 кілограм), значній </a:t>
            </a:r>
            <a:r>
              <a:rPr lang="uk-UA" sz="2400" b="1" i="1" dirty="0" smtClean="0"/>
              <a:t>тривалості </a:t>
            </a:r>
            <a:r>
              <a:rPr lang="uk-UA" sz="2400" b="1" i="1" dirty="0"/>
              <a:t>роботи </a:t>
            </a:r>
            <a:r>
              <a:rPr lang="uk-UA" sz="2400" b="1" i="1" dirty="0" smtClean="0"/>
              <a:t>без підключення </a:t>
            </a:r>
            <a:r>
              <a:rPr lang="uk-UA" sz="2400" b="1" i="1" dirty="0"/>
              <a:t>до </a:t>
            </a:r>
            <a:r>
              <a:rPr lang="uk-UA" sz="2400" b="1" i="1" dirty="0" smtClean="0"/>
              <a:t>електричної мережі </a:t>
            </a:r>
            <a:r>
              <a:rPr lang="uk-UA" sz="2400" b="1" i="1" dirty="0"/>
              <a:t>(до 6 годин) вони широко </a:t>
            </a:r>
            <a:r>
              <a:rPr lang="uk-UA" sz="2400" b="1" i="1" dirty="0" smtClean="0"/>
              <a:t>використовуються </a:t>
            </a:r>
            <a:r>
              <a:rPr lang="uk-UA" sz="2400" b="1" i="1" dirty="0"/>
              <a:t>користувачами, діяльність яких пов’язана з постійною зміною місця (</a:t>
            </a:r>
            <a:r>
              <a:rPr lang="uk-UA" sz="2400" b="1" i="1" dirty="0" smtClean="0"/>
              <a:t>рекламні </a:t>
            </a:r>
            <a:r>
              <a:rPr lang="uk-UA" sz="2400" b="1" i="1" dirty="0"/>
              <a:t>та </a:t>
            </a:r>
            <a:r>
              <a:rPr lang="uk-UA" sz="2400" b="1" i="1" dirty="0" smtClean="0"/>
              <a:t>торговельні </a:t>
            </a:r>
            <a:r>
              <a:rPr lang="uk-UA" sz="2400" b="1" i="1" dirty="0"/>
              <a:t>працівники, працівники транспорту, </a:t>
            </a:r>
            <a:r>
              <a:rPr lang="uk-UA" sz="2400" b="1" i="1" dirty="0" smtClean="0"/>
              <a:t>студенти </a:t>
            </a:r>
            <a:r>
              <a:rPr lang="uk-UA" sz="2400" b="1" i="1" dirty="0"/>
              <a:t>тощо). </a:t>
            </a:r>
          </a:p>
        </p:txBody>
      </p:sp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760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Планшет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6" name="Shape 189"/>
          <p:cNvSpPr/>
          <p:nvPr/>
        </p:nvSpPr>
        <p:spPr>
          <a:xfrm flipH="1">
            <a:off x="6407151" y="3429000"/>
            <a:ext cx="2736849" cy="221456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Округлена прямокутна виноска 4"/>
          <p:cNvSpPr/>
          <p:nvPr/>
        </p:nvSpPr>
        <p:spPr>
          <a:xfrm>
            <a:off x="381000" y="1436251"/>
            <a:ext cx="5785048" cy="4945077"/>
          </a:xfrm>
          <a:prstGeom prst="wedgeRoundRectCallout">
            <a:avLst>
              <a:gd name="adj1" fmla="val 68716"/>
              <a:gd name="adj2" fmla="val -13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 </a:t>
            </a:r>
            <a:r>
              <a:rPr lang="uk-UA" sz="2400" b="1" i="1" dirty="0" smtClean="0"/>
              <a:t>В </a:t>
            </a:r>
            <a:r>
              <a:rPr lang="uk-UA" sz="3200" b="1" i="1" dirty="0" smtClean="0">
                <a:solidFill>
                  <a:srgbClr val="FF0000"/>
                </a:solidFill>
              </a:rPr>
              <a:t>Планшетних комп’ютерах </a:t>
            </a:r>
            <a:r>
              <a:rPr lang="uk-UA" sz="2400" b="1" i="1" dirty="0"/>
              <a:t>д</a:t>
            </a:r>
            <a:r>
              <a:rPr lang="uk-UA" sz="2400" b="1" i="1" dirty="0" smtClean="0"/>
              <a:t>ля введення </a:t>
            </a:r>
            <a:r>
              <a:rPr lang="uk-UA" sz="2400" b="1" i="1" dirty="0"/>
              <a:t>даних </a:t>
            </a:r>
            <a:r>
              <a:rPr lang="uk-UA" sz="2400" b="1" i="1" dirty="0" smtClean="0"/>
              <a:t>використовується чутлива </a:t>
            </a:r>
            <a:r>
              <a:rPr lang="uk-UA" sz="2400" b="1" i="1" dirty="0"/>
              <a:t>до дотиків </a:t>
            </a:r>
            <a:r>
              <a:rPr lang="uk-UA" sz="2400" b="1" i="1" dirty="0" smtClean="0"/>
              <a:t>поверхня екрана</a:t>
            </a:r>
            <a:r>
              <a:rPr lang="uk-UA" sz="2400" b="1" i="1" dirty="0"/>
              <a:t>. </a:t>
            </a:r>
            <a:r>
              <a:rPr lang="uk-UA" sz="2400" b="1" i="1" dirty="0" smtClean="0"/>
              <a:t>Планшети здебільшого </a:t>
            </a:r>
            <a:r>
              <a:rPr lang="uk-UA" sz="2400" b="1" i="1" dirty="0"/>
              <a:t>використовуються для </a:t>
            </a:r>
            <a:r>
              <a:rPr lang="uk-UA" sz="2400" b="1" i="1" dirty="0" smtClean="0"/>
              <a:t>перегляду відеофільмів</a:t>
            </a:r>
            <a:r>
              <a:rPr lang="uk-UA" sz="2400" b="1" i="1" dirty="0"/>
              <a:t>, прослуховування </a:t>
            </a:r>
            <a:r>
              <a:rPr lang="uk-UA" sz="2400" b="1" i="1" dirty="0" err="1"/>
              <a:t>аудіозаписів</a:t>
            </a:r>
            <a:r>
              <a:rPr lang="uk-UA" sz="2400" b="1" i="1" dirty="0"/>
              <a:t>, читання </a:t>
            </a:r>
            <a:r>
              <a:rPr lang="uk-UA" sz="2400" b="1" i="1" dirty="0" smtClean="0"/>
              <a:t>електронних </a:t>
            </a:r>
            <a:r>
              <a:rPr lang="uk-UA" sz="2400" b="1" i="1" dirty="0"/>
              <a:t>книжок, а також для роботи в </a:t>
            </a:r>
            <a:r>
              <a:rPr lang="uk-UA" sz="2400" b="1" i="1" dirty="0" smtClean="0"/>
              <a:t>Інтернеті</a:t>
            </a:r>
            <a:r>
              <a:rPr lang="uk-UA" sz="2400" b="1" i="1" dirty="0"/>
              <a:t>.</a:t>
            </a: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784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Комунікатори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2344270" cy="3924105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2627784" y="1556792"/>
            <a:ext cx="6516216" cy="5112568"/>
          </a:xfrm>
          <a:prstGeom prst="wedgeRoundRectCallout">
            <a:avLst>
              <a:gd name="adj1" fmla="val -59609"/>
              <a:gd name="adj2" fmla="val -375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Комунікатори та смартфони</a:t>
            </a:r>
            <a:r>
              <a:rPr lang="uk-UA" sz="2400" b="1" i="1" dirty="0" smtClean="0"/>
              <a:t> призначені  </a:t>
            </a:r>
            <a:r>
              <a:rPr lang="uk-UA" sz="2400" b="1" i="1" dirty="0"/>
              <a:t>для </a:t>
            </a:r>
            <a:r>
              <a:rPr lang="uk-UA" sz="2400" b="1" i="1" dirty="0" smtClean="0"/>
              <a:t>забезпечення </a:t>
            </a:r>
            <a:r>
              <a:rPr lang="uk-UA" sz="2400" b="1" i="1" dirty="0"/>
              <a:t>мобільного зв’язку, а також для виконання </a:t>
            </a:r>
            <a:r>
              <a:rPr lang="uk-UA" sz="2400" b="1" i="1" dirty="0" smtClean="0"/>
              <a:t>операцій </a:t>
            </a:r>
            <a:r>
              <a:rPr lang="uk-UA" sz="2400" b="1" i="1" dirty="0"/>
              <a:t>опрацювання, </a:t>
            </a:r>
            <a:r>
              <a:rPr lang="uk-UA" sz="2400" b="1" i="1" dirty="0" smtClean="0"/>
              <a:t>передавання </a:t>
            </a:r>
            <a:r>
              <a:rPr lang="uk-UA" sz="2400" b="1" i="1" dirty="0"/>
              <a:t>і </a:t>
            </a:r>
            <a:r>
              <a:rPr lang="uk-UA" sz="2400" b="1" i="1" dirty="0" smtClean="0"/>
              <a:t>зберігання </a:t>
            </a:r>
            <a:r>
              <a:rPr lang="uk-UA" sz="2400" b="1" i="1" dirty="0"/>
              <a:t>даних: </a:t>
            </a:r>
            <a:r>
              <a:rPr lang="uk-UA" sz="2400" b="1" i="1" dirty="0" smtClean="0"/>
              <a:t>введення </a:t>
            </a:r>
            <a:r>
              <a:rPr lang="uk-UA" sz="2400" b="1" i="1" dirty="0"/>
              <a:t>та </a:t>
            </a:r>
            <a:r>
              <a:rPr lang="uk-UA" sz="2400" b="1" i="1" dirty="0" smtClean="0"/>
              <a:t>пересилання текстів</a:t>
            </a:r>
            <a:r>
              <a:rPr lang="uk-UA" sz="2400" b="1" i="1" dirty="0"/>
              <a:t>, робота в </a:t>
            </a:r>
            <a:r>
              <a:rPr lang="uk-UA" sz="2400" b="1" i="1" dirty="0" smtClean="0"/>
              <a:t>Інтернеті</a:t>
            </a:r>
            <a:r>
              <a:rPr lang="uk-UA" sz="2400" b="1" i="1" dirty="0"/>
              <a:t>, опрацювання фотографій, </a:t>
            </a:r>
            <a:r>
              <a:rPr lang="uk-UA" sz="2400" b="1" i="1" dirty="0" smtClean="0"/>
              <a:t>ведення </a:t>
            </a:r>
            <a:r>
              <a:rPr lang="uk-UA" sz="2400" b="1" i="1" dirty="0"/>
              <a:t>ділового </a:t>
            </a:r>
            <a:r>
              <a:rPr lang="uk-UA" sz="2400" b="1" i="1" dirty="0" smtClean="0"/>
              <a:t>щоденника</a:t>
            </a:r>
            <a:r>
              <a:rPr lang="uk-UA" sz="2400" b="1" i="1" dirty="0"/>
              <a:t>, </a:t>
            </a:r>
            <a:r>
              <a:rPr lang="uk-UA" sz="2400" b="1" i="1" dirty="0" smtClean="0"/>
              <a:t>перегляд відео</a:t>
            </a:r>
            <a:r>
              <a:rPr lang="uk-UA" sz="2400" b="1" i="1" dirty="0"/>
              <a:t>, читання  </a:t>
            </a:r>
            <a:r>
              <a:rPr lang="uk-UA" sz="2400" b="1" i="1" dirty="0" smtClean="0"/>
              <a:t>електронних </a:t>
            </a:r>
            <a:r>
              <a:rPr lang="uk-UA" sz="2400" b="1" i="1" dirty="0"/>
              <a:t>книжок тощо.</a:t>
            </a:r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274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Перевіряємо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878138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7809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в</a:t>
            </a:r>
            <a:r>
              <a:rPr lang="uk-UA" sz="2800" b="1" i="1" dirty="0" smtClean="0"/>
              <a:t>); г); а); б)</a:t>
            </a:r>
            <a:endParaRPr lang="uk-UA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92347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п</a:t>
            </a:r>
            <a:r>
              <a:rPr lang="uk-UA" sz="2800" b="1" i="1" dirty="0" smtClean="0"/>
              <a:t>ланшет</a:t>
            </a:r>
            <a:endParaRPr lang="uk-UA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26286" y="392347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смартфон</a:t>
            </a:r>
            <a:endParaRPr lang="uk-UA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1140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ноутбук</a:t>
            </a:r>
            <a:endParaRPr lang="uk-UA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42310" y="51140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нетбук</a:t>
            </a:r>
            <a:endParaRPr lang="uk-UA" sz="2800" b="1" i="1" dirty="0"/>
          </a:p>
        </p:txBody>
      </p:sp>
      <p:pic>
        <p:nvPicPr>
          <p:cNvPr id="12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035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9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4131136"/>
              </p:ext>
            </p:extLst>
          </p:nvPr>
        </p:nvGraphicFramePr>
        <p:xfrm>
          <a:off x="518592" y="1423134"/>
          <a:ext cx="7143331" cy="3816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016"/>
                <a:gridCol w="573958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7053"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56" y="1340768"/>
            <a:ext cx="571128" cy="571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80" y="1911896"/>
            <a:ext cx="571128" cy="571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04" y="2348880"/>
            <a:ext cx="571128" cy="571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04" y="2838548"/>
            <a:ext cx="571128" cy="571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6" y="3328216"/>
            <a:ext cx="571128" cy="571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32" y="3717032"/>
            <a:ext cx="571128" cy="571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32" y="4166842"/>
            <a:ext cx="571128" cy="5711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53" y="4737970"/>
            <a:ext cx="571128" cy="571128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070139" y="1375538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1</a:t>
            </a:r>
            <a:endParaRPr lang="uk-UA" sz="3600" dirty="0"/>
          </a:p>
        </p:txBody>
      </p:sp>
      <p:sp>
        <p:nvSpPr>
          <p:cNvPr id="21" name="Овал 20"/>
          <p:cNvSpPr/>
          <p:nvPr/>
        </p:nvSpPr>
        <p:spPr>
          <a:xfrm>
            <a:off x="1076517" y="1903028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1610072" y="2341974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91480" y="2828093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91480" y="3317218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5</a:t>
            </a:r>
          </a:p>
        </p:txBody>
      </p:sp>
      <p:sp>
        <p:nvSpPr>
          <p:cNvPr id="25" name="Овал 24"/>
          <p:cNvSpPr/>
          <p:nvPr/>
        </p:nvSpPr>
        <p:spPr>
          <a:xfrm>
            <a:off x="2181200" y="3789673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6</a:t>
            </a:r>
          </a:p>
        </p:txBody>
      </p:sp>
      <p:sp>
        <p:nvSpPr>
          <p:cNvPr id="26" name="Овал 25"/>
          <p:cNvSpPr/>
          <p:nvPr/>
        </p:nvSpPr>
        <p:spPr>
          <a:xfrm>
            <a:off x="1662608" y="4236382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7</a:t>
            </a:r>
          </a:p>
        </p:txBody>
      </p:sp>
      <p:sp>
        <p:nvSpPr>
          <p:cNvPr id="27" name="Овал 26"/>
          <p:cNvSpPr/>
          <p:nvPr/>
        </p:nvSpPr>
        <p:spPr>
          <a:xfrm>
            <a:off x="0" y="4737970"/>
            <a:ext cx="518592" cy="5015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348" y="5455222"/>
            <a:ext cx="831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2. Мобільний комп’ютер із функціями телефону</a:t>
            </a:r>
            <a:endParaRPr lang="uk-UA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8592" y="5471266"/>
            <a:ext cx="831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1</a:t>
            </a:r>
            <a:r>
              <a:rPr lang="uk-UA" sz="2400" b="1" i="1" dirty="0" smtClean="0"/>
              <a:t>. Носій даних, що використовується при магнітному та оптичному способі запису даних</a:t>
            </a:r>
            <a:endParaRPr lang="uk-UA" sz="2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8592" y="5478669"/>
            <a:ext cx="831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3. Пристрій введення даних, що використовується в ноутбуках.</a:t>
            </a:r>
            <a:endParaRPr lang="uk-UA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3428" y="5464345"/>
            <a:ext cx="831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4</a:t>
            </a:r>
            <a:r>
              <a:rPr lang="uk-UA" sz="2400" b="1" i="1" dirty="0" smtClean="0"/>
              <a:t>. Вид стаціонарного персонального комп’ютера</a:t>
            </a:r>
            <a:endParaRPr lang="uk-UA" sz="2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7622" y="5476942"/>
            <a:ext cx="831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5. Один з видів мобільних </a:t>
            </a:r>
            <a:r>
              <a:rPr lang="uk-UA" sz="2400" b="1" i="1" dirty="0"/>
              <a:t>персональних </a:t>
            </a:r>
            <a:r>
              <a:rPr lang="uk-UA" sz="2400" b="1" i="1" dirty="0" smtClean="0"/>
              <a:t>комп’ютерів.</a:t>
            </a:r>
            <a:endParaRPr lang="uk-UA" sz="2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8592" y="5471085"/>
            <a:ext cx="851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6</a:t>
            </a:r>
            <a:r>
              <a:rPr lang="uk-UA" sz="2400" b="1" i="1" dirty="0" smtClean="0"/>
              <a:t>. Носій даних, що використовується для перенесення даних від одного комп’ютера до іншого</a:t>
            </a:r>
            <a:endParaRPr lang="uk-UA" sz="24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27622" y="5489992"/>
            <a:ext cx="851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7. Вид найбільших за масою мобільних персональних комп’ютерів</a:t>
            </a:r>
            <a:endParaRPr lang="uk-UA" sz="24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7448" y="5475215"/>
            <a:ext cx="851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8</a:t>
            </a:r>
            <a:r>
              <a:rPr lang="uk-UA" sz="2400" b="1" i="1" dirty="0" smtClean="0"/>
              <a:t>. Частина монітора, на якій відображається повідомлення.</a:t>
            </a:r>
            <a:endParaRPr lang="uk-UA" sz="2400" b="1" i="1" dirty="0"/>
          </a:p>
        </p:txBody>
      </p:sp>
      <p:graphicFrame>
        <p:nvGraphicFramePr>
          <p:cNvPr id="36" name="Таблиця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529040"/>
              </p:ext>
            </p:extLst>
          </p:nvPr>
        </p:nvGraphicFramePr>
        <p:xfrm>
          <a:off x="1614742" y="1421442"/>
          <a:ext cx="2197948" cy="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Д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и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с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я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4942488"/>
              </p:ext>
            </p:extLst>
          </p:nvPr>
        </p:nvGraphicFramePr>
        <p:xfrm>
          <a:off x="1623987" y="1893543"/>
          <a:ext cx="6044357" cy="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м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у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н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і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т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р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я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5372686"/>
              </p:ext>
            </p:extLst>
          </p:nvPr>
        </p:nvGraphicFramePr>
        <p:xfrm>
          <a:off x="2180790" y="2361495"/>
          <a:ext cx="3296922" cy="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87"/>
                <a:gridCol w="549487"/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Т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ч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п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д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я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5719760"/>
              </p:ext>
            </p:extLst>
          </p:nvPr>
        </p:nvGraphicFramePr>
        <p:xfrm>
          <a:off x="1618661" y="2851163"/>
          <a:ext cx="3846409" cy="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І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г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р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в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и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й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я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2056369"/>
              </p:ext>
            </p:extLst>
          </p:nvPr>
        </p:nvGraphicFramePr>
        <p:xfrm>
          <a:off x="1611454" y="3328216"/>
          <a:ext cx="3296922" cy="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87"/>
                <a:gridCol w="549487"/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Н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е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т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б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у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я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194528"/>
              </p:ext>
            </p:extLst>
          </p:nvPr>
        </p:nvGraphicFramePr>
        <p:xfrm>
          <a:off x="2708633" y="3818806"/>
          <a:ext cx="3296922" cy="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87"/>
                <a:gridCol w="549487"/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Ф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л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е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ш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я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906540"/>
              </p:ext>
            </p:extLst>
          </p:nvPr>
        </p:nvGraphicFramePr>
        <p:xfrm>
          <a:off x="2181200" y="4288160"/>
          <a:ext cx="3846409" cy="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87"/>
                <a:gridCol w="549487"/>
                <a:gridCol w="549487"/>
                <a:gridCol w="549487"/>
                <a:gridCol w="549487"/>
                <a:gridCol w="549487"/>
                <a:gridCol w="549487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Н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у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т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б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у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Таблиця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6307720"/>
              </p:ext>
            </p:extLst>
          </p:nvPr>
        </p:nvGraphicFramePr>
        <p:xfrm>
          <a:off x="500348" y="4782358"/>
          <a:ext cx="2747435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016"/>
                <a:gridCol w="573958"/>
                <a:gridCol w="549487"/>
                <a:gridCol w="549487"/>
                <a:gridCol w="549487"/>
              </a:tblGrid>
              <a:tr h="179344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Е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р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00"/>
                          </a:solidFill>
                        </a:rPr>
                        <a:t>н</a:t>
                      </a:r>
                      <a:endParaRPr lang="uk-UA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7" y="2483024"/>
            <a:ext cx="1761931" cy="2949319"/>
          </a:xfrm>
          <a:prstGeom prst="rect">
            <a:avLst/>
          </a:prstGeom>
        </p:spPr>
      </p:pic>
      <p:sp>
        <p:nvSpPr>
          <p:cNvPr id="47" name="Округлений прямокутник 46"/>
          <p:cNvSpPr/>
          <p:nvPr/>
        </p:nvSpPr>
        <p:spPr>
          <a:xfrm>
            <a:off x="6050632" y="6229367"/>
            <a:ext cx="3011028" cy="53701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Ключове слово</a:t>
            </a:r>
            <a:endParaRPr lang="uk-UA" sz="2400" b="1" i="1" dirty="0"/>
          </a:p>
        </p:txBody>
      </p:sp>
      <p:pic>
        <p:nvPicPr>
          <p:cNvPr id="43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592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41178" y="6237312"/>
            <a:ext cx="3782750" cy="584672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Інформатика</a:t>
            </a:r>
            <a:endParaRPr lang="uk-UA" sz="3600" b="1" i="1" dirty="0"/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1619672" y="55279"/>
            <a:ext cx="2160240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</a:t>
            </a:r>
            <a:r>
              <a:rPr lang="uk-UA" sz="3600" b="1" i="1" dirty="0" smtClean="0"/>
              <a:t>7</a:t>
            </a:r>
            <a:endParaRPr lang="uk-UA" sz="36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Інформаційна хвилинка</a:t>
            </a:r>
            <a:endParaRPr lang="uk-UA" dirty="0"/>
          </a:p>
        </p:txBody>
      </p:sp>
      <p:sp>
        <p:nvSpPr>
          <p:cNvPr id="5" name="Місце для вмісту 7"/>
          <p:cNvSpPr>
            <a:spLocks noGrp="1"/>
          </p:cNvSpPr>
          <p:nvPr>
            <p:ph sz="half" idx="1"/>
          </p:nvPr>
        </p:nvSpPr>
        <p:spPr>
          <a:xfrm>
            <a:off x="107950" y="1412875"/>
            <a:ext cx="4464050" cy="4824413"/>
          </a:xfrm>
        </p:spPr>
        <p:txBody>
          <a:bodyPr/>
          <a:lstStyle/>
          <a:p>
            <a:pPr marL="0" indent="355600">
              <a:buFont typeface="Arial" panose="020B0604020202020204" pitchFamily="34" charset="0"/>
              <a:buNone/>
            </a:pPr>
            <a:r>
              <a:rPr lang="uk-UA" sz="2400" i="1" dirty="0" smtClean="0">
                <a:solidFill>
                  <a:srgbClr val="002060"/>
                </a:solidFill>
              </a:rPr>
              <a:t>	У центрі </a:t>
            </a:r>
            <a:r>
              <a:rPr lang="uk-UA" sz="2400" i="1" dirty="0" err="1" smtClean="0">
                <a:solidFill>
                  <a:srgbClr val="002060"/>
                </a:solidFill>
              </a:rPr>
              <a:t>Єкатеринбурга</a:t>
            </a:r>
            <a:r>
              <a:rPr lang="uk-UA" sz="2400" i="1" dirty="0" smtClean="0">
                <a:solidFill>
                  <a:srgbClr val="002060"/>
                </a:solidFill>
              </a:rPr>
              <a:t> на набережній річки </a:t>
            </a:r>
            <a:r>
              <a:rPr lang="uk-UA" sz="2400" i="1" dirty="0" err="1" smtClean="0">
                <a:solidFill>
                  <a:srgbClr val="002060"/>
                </a:solidFill>
              </a:rPr>
              <a:t>Ісеть</a:t>
            </a:r>
            <a:r>
              <a:rPr lang="uk-UA" sz="2400" i="1" dirty="0" smtClean="0">
                <a:solidFill>
                  <a:srgbClr val="002060"/>
                </a:solidFill>
              </a:rPr>
              <a:t> 2005 року було відкрито пам’ятник клавіатурі. Монумент – точна копія клавіатури в масштабі 30:1. 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sz="2400" i="1" dirty="0" smtClean="0">
                <a:solidFill>
                  <a:srgbClr val="002060"/>
                </a:solidFill>
              </a:rPr>
              <a:t>Складається із 104 бетонних клавіш, вага кожної – близько 100 кг. Клавіша «пропуск» важить майже півтони.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824"/>
            <a:ext cx="4384675" cy="3294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011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8115B-8DA9-4BD5-99F8-8F46FE53FEDC}" type="slidenum">
              <a:rPr lang="ru-RU">
                <a:solidFill>
                  <a:srgbClr val="898989"/>
                </a:solidFill>
              </a:rPr>
              <a:pPr eaLnBrk="1" hangingPunct="1"/>
              <a:t>3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2919376"/>
            <a:ext cx="8713787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Прямокутник 7"/>
          <p:cNvSpPr>
            <a:spLocks noChangeArrowheads="1"/>
          </p:cNvSpPr>
          <p:nvPr/>
        </p:nvSpPr>
        <p:spPr bwMode="auto">
          <a:xfrm>
            <a:off x="179388" y="1348941"/>
            <a:ext cx="9112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dirty="0" smtClean="0"/>
              <a:t>	Наприкінці </a:t>
            </a:r>
            <a:r>
              <a:rPr lang="uk-UA" b="1" dirty="0"/>
              <a:t>16 ст. </a:t>
            </a:r>
            <a:r>
              <a:rPr lang="uk-UA" b="1" dirty="0" err="1"/>
              <a:t>Джиан</a:t>
            </a:r>
            <a:r>
              <a:rPr lang="uk-UA" b="1" dirty="0"/>
              <a:t> </a:t>
            </a:r>
            <a:r>
              <a:rPr lang="uk-UA" b="1" dirty="0" err="1"/>
              <a:t>Доменіко</a:t>
            </a:r>
            <a:r>
              <a:rPr lang="uk-UA" b="1" dirty="0"/>
              <a:t> Кампанело написав </a:t>
            </a:r>
            <a:r>
              <a:rPr lang="uk-UA" b="1" dirty="0" smtClean="0"/>
              <a:t>книгу</a:t>
            </a:r>
          </a:p>
          <a:p>
            <a:pPr eaLnBrk="1" hangingPunct="1"/>
            <a:r>
              <a:rPr lang="uk-UA" b="1" dirty="0" smtClean="0"/>
              <a:t>«Місто </a:t>
            </a:r>
            <a:r>
              <a:rPr lang="uk-UA" b="1" dirty="0"/>
              <a:t>сонця». У кожного з чотирьох головних управителів міста сонця була бібліотека, що містила лише одну книгу під назвою «Мудрість», у якій стисло та доступно було викладено всі науки. Що ж сьогодні править за «Книжку мудрості»?. Відповідь на це запитання міститься у виділених клітинках кросворду.</a:t>
            </a:r>
          </a:p>
        </p:txBody>
      </p:sp>
      <p:sp>
        <p:nvSpPr>
          <p:cNvPr id="5127" name="Прямокутник 8"/>
          <p:cNvSpPr>
            <a:spLocks noChangeArrowheads="1"/>
          </p:cNvSpPr>
          <p:nvPr/>
        </p:nvSpPr>
        <p:spPr bwMode="auto">
          <a:xfrm>
            <a:off x="179388" y="6368256"/>
            <a:ext cx="8713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C00000"/>
                </a:solidFill>
              </a:rPr>
              <a:t>Отже, людина створила книгу мудрості – комп’ютер. Які ж бувають комп’ютери?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dirty="0" smtClean="0"/>
              <a:t>Кросворд</a:t>
            </a:r>
            <a:endParaRPr lang="uk-UA" dirty="0"/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935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Персональні комп’ютери</a:t>
            </a:r>
            <a:endParaRPr lang="uk-UA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36276" y="980728"/>
          <a:ext cx="95203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234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Офісні комп’ютери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5" name="Округлена прямокутна виноска 4"/>
          <p:cNvSpPr/>
          <p:nvPr/>
        </p:nvSpPr>
        <p:spPr>
          <a:xfrm>
            <a:off x="179512" y="1628800"/>
            <a:ext cx="4680520" cy="2592288"/>
          </a:xfrm>
          <a:prstGeom prst="wedgeRoundRectCallout">
            <a:avLst>
              <a:gd name="adj1" fmla="val 70142"/>
              <a:gd name="adj2" fmla="val -48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 </a:t>
            </a:r>
            <a:r>
              <a:rPr lang="uk-UA" sz="3200" b="1" i="1" dirty="0">
                <a:solidFill>
                  <a:srgbClr val="FF0000"/>
                </a:solidFill>
              </a:rPr>
              <a:t>Офісні</a:t>
            </a:r>
            <a:r>
              <a:rPr lang="uk-UA" sz="2400" b="1" i="1" dirty="0"/>
              <a:t> персональні комп’ютери </a:t>
            </a:r>
            <a:r>
              <a:rPr lang="uk-UA" sz="2400" b="1" i="1" dirty="0" smtClean="0"/>
              <a:t>призначені </a:t>
            </a:r>
            <a:endParaRPr lang="uk-UA" sz="2400" b="1" i="1" dirty="0"/>
          </a:p>
          <a:p>
            <a:pPr algn="ctr"/>
            <a:r>
              <a:rPr lang="uk-UA" sz="2400" b="1" i="1" dirty="0"/>
              <a:t>для опрацювання та </a:t>
            </a:r>
            <a:r>
              <a:rPr lang="uk-UA" sz="2400" b="1" i="1" dirty="0" smtClean="0"/>
              <a:t>зберігання </a:t>
            </a:r>
            <a:r>
              <a:rPr lang="uk-UA" sz="2400" b="1" i="1" dirty="0"/>
              <a:t>в </a:t>
            </a:r>
            <a:r>
              <a:rPr lang="uk-UA" sz="2400" b="1" i="1" dirty="0" smtClean="0"/>
              <a:t>першу чергу текстових </a:t>
            </a:r>
            <a:r>
              <a:rPr lang="uk-UA" sz="2400" b="1" i="1" dirty="0"/>
              <a:t>і </a:t>
            </a:r>
          </a:p>
          <a:p>
            <a:pPr algn="ctr"/>
            <a:r>
              <a:rPr lang="uk-UA" sz="2400" b="1" i="1" dirty="0" smtClean="0"/>
              <a:t>числових </a:t>
            </a:r>
            <a:r>
              <a:rPr lang="uk-UA" sz="2400" b="1" i="1" dirty="0"/>
              <a:t>даних. </a:t>
            </a:r>
          </a:p>
        </p:txBody>
      </p:sp>
      <p:sp>
        <p:nvSpPr>
          <p:cNvPr id="6" name="Shape 178"/>
          <p:cNvSpPr/>
          <p:nvPr/>
        </p:nvSpPr>
        <p:spPr>
          <a:xfrm>
            <a:off x="5004048" y="2780928"/>
            <a:ext cx="3899667" cy="331236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466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Домашні комп’ютери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7" name="Shape 177"/>
          <p:cNvSpPr/>
          <p:nvPr/>
        </p:nvSpPr>
        <p:spPr>
          <a:xfrm>
            <a:off x="179512" y="2708920"/>
            <a:ext cx="4572000" cy="304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Округлена прямокутна виноска 4"/>
          <p:cNvSpPr/>
          <p:nvPr/>
        </p:nvSpPr>
        <p:spPr>
          <a:xfrm>
            <a:off x="4932040" y="1700808"/>
            <a:ext cx="4032448" cy="5040560"/>
          </a:xfrm>
          <a:prstGeom prst="wedgeRoundRectCallout">
            <a:avLst>
              <a:gd name="adj1" fmla="val -66253"/>
              <a:gd name="adj2" fmla="val -218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Домашні </a:t>
            </a:r>
            <a:r>
              <a:rPr lang="uk-UA" sz="2400" b="1" i="1" dirty="0" smtClean="0"/>
              <a:t>комп’ютери використовуються </a:t>
            </a:r>
            <a:endParaRPr lang="uk-UA" sz="2400" b="1" i="1" dirty="0"/>
          </a:p>
          <a:p>
            <a:pPr algn="ctr"/>
            <a:r>
              <a:rPr lang="uk-UA" sz="2400" b="1" i="1" dirty="0" smtClean="0"/>
              <a:t>не</a:t>
            </a:r>
            <a:r>
              <a:rPr lang="en-US" sz="2400" b="1" i="1" dirty="0" smtClean="0"/>
              <a:t> </a:t>
            </a:r>
            <a:r>
              <a:rPr lang="uk-UA" sz="2400" b="1" i="1" dirty="0"/>
              <a:t>тільки для розв’язування   задач, а й для </a:t>
            </a:r>
            <a:r>
              <a:rPr lang="uk-UA" sz="2400" b="1" i="1" dirty="0" smtClean="0"/>
              <a:t>відтворення </a:t>
            </a:r>
            <a:r>
              <a:rPr lang="uk-UA" sz="2400" b="1" i="1" dirty="0"/>
              <a:t>музики, </a:t>
            </a:r>
          </a:p>
          <a:p>
            <a:pPr algn="ctr"/>
            <a:r>
              <a:rPr lang="uk-UA" sz="2400" b="1" i="1" dirty="0" smtClean="0"/>
              <a:t>відеофільмів</a:t>
            </a:r>
            <a:r>
              <a:rPr lang="uk-UA" sz="2400" b="1" i="1" dirty="0"/>
              <a:t>, </a:t>
            </a:r>
            <a:r>
              <a:rPr lang="uk-UA" sz="2400" b="1" i="1" dirty="0" smtClean="0"/>
              <a:t>створення комп’ютерних </a:t>
            </a:r>
            <a:r>
              <a:rPr lang="uk-UA" sz="2400" b="1" i="1" dirty="0"/>
              <a:t>фотоальбомів тощо. </a:t>
            </a:r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833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Ігрові комп’ютери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7" name="Shape 179"/>
          <p:cNvSpPr/>
          <p:nvPr/>
        </p:nvSpPr>
        <p:spPr>
          <a:xfrm>
            <a:off x="5055842" y="1656649"/>
            <a:ext cx="3836811" cy="287221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8" name="Shape 180"/>
          <p:cNvSpPr/>
          <p:nvPr/>
        </p:nvSpPr>
        <p:spPr>
          <a:xfrm>
            <a:off x="5622403" y="4509120"/>
            <a:ext cx="3270250" cy="214788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Округлена прямокутна виноска 4"/>
          <p:cNvSpPr/>
          <p:nvPr/>
        </p:nvSpPr>
        <p:spPr>
          <a:xfrm>
            <a:off x="179512" y="1628800"/>
            <a:ext cx="4680520" cy="4464496"/>
          </a:xfrm>
          <a:prstGeom prst="wedgeRoundRectCallout">
            <a:avLst>
              <a:gd name="adj1" fmla="val 55563"/>
              <a:gd name="adj2" fmla="val -855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Ігрові </a:t>
            </a:r>
            <a:r>
              <a:rPr lang="uk-UA" sz="2400" b="1" i="1" dirty="0" smtClean="0"/>
              <a:t>персональні </a:t>
            </a:r>
            <a:r>
              <a:rPr lang="uk-UA" sz="2400" b="1" i="1" dirty="0"/>
              <a:t>комп’ютери </a:t>
            </a:r>
            <a:r>
              <a:rPr lang="uk-UA" sz="2400" b="1" i="1" dirty="0" smtClean="0"/>
              <a:t>для </a:t>
            </a:r>
            <a:r>
              <a:rPr lang="uk-UA" sz="2400" b="1" i="1" dirty="0"/>
              <a:t>комп’ютерних ігор. можуть мати </a:t>
            </a:r>
            <a:r>
              <a:rPr lang="uk-UA" sz="2400" b="1" i="1" dirty="0" smtClean="0"/>
              <a:t>додаткові </a:t>
            </a:r>
            <a:r>
              <a:rPr lang="uk-UA" sz="2400" b="1" i="1" dirty="0"/>
              <a:t>ігрові пристрої </a:t>
            </a:r>
            <a:r>
              <a:rPr lang="uk-UA" sz="2400" b="1" i="1" dirty="0" smtClean="0"/>
              <a:t>введення </a:t>
            </a:r>
            <a:r>
              <a:rPr lang="uk-UA" sz="2400" b="1" i="1" dirty="0"/>
              <a:t>та </a:t>
            </a:r>
            <a:r>
              <a:rPr lang="uk-UA" sz="2400" b="1" i="1" dirty="0" smtClean="0"/>
              <a:t>виведення </a:t>
            </a:r>
            <a:r>
              <a:rPr lang="uk-UA" sz="2400" b="1" i="1" dirty="0"/>
              <a:t>даних: джойстик, руль </a:t>
            </a:r>
          </a:p>
          <a:p>
            <a:pPr algn="ctr"/>
            <a:r>
              <a:rPr lang="uk-UA" sz="2400" b="1" i="1" dirty="0"/>
              <a:t>і </a:t>
            </a:r>
            <a:r>
              <a:rPr lang="uk-UA" sz="2400" b="1" i="1" dirty="0" smtClean="0"/>
              <a:t>педалі </a:t>
            </a:r>
            <a:r>
              <a:rPr lang="uk-UA" sz="2400" b="1" i="1" dirty="0"/>
              <a:t>для </a:t>
            </a:r>
            <a:r>
              <a:rPr lang="uk-UA" sz="2400" b="1" i="1" dirty="0" smtClean="0"/>
              <a:t>комп’ютерних автоперегонів</a:t>
            </a:r>
            <a:endParaRPr lang="uk-UA" sz="2400" b="1" i="1" dirty="0"/>
          </a:p>
        </p:txBody>
      </p:sp>
      <p:pic>
        <p:nvPicPr>
          <p:cNvPr id="9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078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Портативні комп’ютери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7" name="Picture 7" descr="http://4.bp.blogspot.com/-VmREv625U-s/T-FCzIIfKEI/AAAAAAAABIg/w0qwzJdzg0Y/s1600/palm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4" y="3848859"/>
            <a:ext cx="2519671" cy="22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amitbhawani.com/blog/wp-content/uploads/2009/09/Convertible-Tablet-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30492"/>
            <a:ext cx="24320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07" y="4125046"/>
            <a:ext cx="3175193" cy="247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techtree.com/sites/default/files/2012/11/Samsung_Notebook_Series_5_ULTRA_Touch_540U3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76" y="2367072"/>
            <a:ext cx="27432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69484" y="1709738"/>
            <a:ext cx="77724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rgbClr val="002060"/>
                </a:solidFill>
              </a:rPr>
              <a:t>Ноутбук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rgbClr val="002060"/>
                </a:solidFill>
              </a:rPr>
              <a:t>Нетбук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rgbClr val="002060"/>
                </a:solidFill>
              </a:rPr>
              <a:t>Планшетний комп’ютер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rgbClr val="002060"/>
                </a:solidFill>
              </a:rPr>
              <a:t>Кишеньковий комп’ютер</a:t>
            </a: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587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8"/>
          <p:cNvSpPr/>
          <p:nvPr/>
        </p:nvSpPr>
        <p:spPr>
          <a:xfrm flipH="1">
            <a:off x="5724128" y="1988840"/>
            <a:ext cx="3206749" cy="322103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Ноутбук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5" name="Округлена прямокутна виноска 4"/>
          <p:cNvSpPr/>
          <p:nvPr/>
        </p:nvSpPr>
        <p:spPr>
          <a:xfrm>
            <a:off x="179512" y="1628800"/>
            <a:ext cx="5904656" cy="4464496"/>
          </a:xfrm>
          <a:prstGeom prst="wedgeRoundRectCallout">
            <a:avLst>
              <a:gd name="adj1" fmla="val 62497"/>
              <a:gd name="adj2" fmla="val -855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Ноутбуки </a:t>
            </a:r>
            <a:r>
              <a:rPr lang="uk-UA" sz="2400" b="1" i="1" dirty="0" smtClean="0"/>
              <a:t>за </a:t>
            </a:r>
            <a:r>
              <a:rPr lang="uk-UA" sz="2400" b="1" i="1" dirty="0"/>
              <a:t>своїми можливостями майже не відрізняються від стаціонарних офісних і домашніх персональних комп’ютерів.  Але  вони легші (від 1 до 4 кілограмів), мають менші розміри і забезпечують роботу без підключення до електричної мережі протягом 1–4 годин.</a:t>
            </a:r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2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.2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96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4112</TotalTime>
  <Words>547</Words>
  <Application>Microsoft Office PowerPoint</Application>
  <PresentationFormat>Экран (4:3)</PresentationFormat>
  <Paragraphs>154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sample</vt:lpstr>
      <vt:lpstr>Види сучасних персональних комп’ютерів </vt:lpstr>
      <vt:lpstr>Інформаційна хвилинка</vt:lpstr>
      <vt:lpstr>Кросворд</vt:lpstr>
      <vt:lpstr>Персональні комп’ютери</vt:lpstr>
      <vt:lpstr>Офісні комп’ютери</vt:lpstr>
      <vt:lpstr>Домашні комп’ютери</vt:lpstr>
      <vt:lpstr>Ігрові комп’ютери</vt:lpstr>
      <vt:lpstr>Портативні комп’ютери</vt:lpstr>
      <vt:lpstr>Ноутбук</vt:lpstr>
      <vt:lpstr>Тачпад (touch-pad)</vt:lpstr>
      <vt:lpstr>Нетбук</vt:lpstr>
      <vt:lpstr>Планшет</vt:lpstr>
      <vt:lpstr>Комунікатори</vt:lpstr>
      <vt:lpstr>Перевіряємо</vt:lpstr>
      <vt:lpstr>Завдання 9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mama</cp:lastModifiedBy>
  <cp:revision>262</cp:revision>
  <dcterms:created xsi:type="dcterms:W3CDTF">2013-09-01T18:00:33Z</dcterms:created>
  <dcterms:modified xsi:type="dcterms:W3CDTF">2015-10-19T23:17:18Z</dcterms:modified>
</cp:coreProperties>
</file>